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9" r:id="rId5"/>
    <p:sldId id="272" r:id="rId6"/>
    <p:sldId id="263" r:id="rId7"/>
    <p:sldId id="273" r:id="rId8"/>
    <p:sldId id="281" r:id="rId9"/>
    <p:sldId id="296" r:id="rId10"/>
    <p:sldId id="282" r:id="rId11"/>
    <p:sldId id="284" r:id="rId12"/>
    <p:sldId id="292" r:id="rId13"/>
    <p:sldId id="293" r:id="rId14"/>
    <p:sldId id="294" r:id="rId15"/>
    <p:sldId id="291" r:id="rId16"/>
    <p:sldId id="295" r:id="rId17"/>
    <p:sldId id="278" r:id="rId18"/>
    <p:sldId id="297" r:id="rId19"/>
    <p:sldId id="299" r:id="rId20"/>
    <p:sldId id="302" r:id="rId21"/>
    <p:sldId id="301" r:id="rId22"/>
    <p:sldId id="303" r:id="rId23"/>
    <p:sldId id="276" r:id="rId24"/>
    <p:sldId id="298" r:id="rId2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3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6C88C-2078-41E5-9691-716BEAF69033}" v="51" dt="2025-04-27T14:53:29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3947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F4BF652-CE04-0EF0-65BF-DA1C4607AE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16C6FAE-05EE-737A-DE89-5A61ED26D6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2A660-37E7-40B4-A6C7-4800893BFF46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43F4133-9E5B-707D-E595-53C4EB131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78BD2E-2313-F625-21A6-5ECC4D8B74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9F09F-942A-463D-89B2-D4697B1816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21557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ED72F-7BB9-944E-8441-EEE1898281DE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93DF1-B1FD-584E-949C-81CF620D985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950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68923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A423F-B9AB-8625-3EF9-41AFCD5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CF4D0351-5CB7-5412-0233-A72817144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440908B-83E6-2879-974E-16ECAAB9B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655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56F9-C905-D5C8-EA2B-087953183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96DA2E6-C4DF-52D2-3678-647FC5026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9540EDE-B650-F0C0-5063-3F1E7977D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9351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231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6E72-CFF2-596E-6706-89F62C7E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4836035-4407-9BEC-C677-3B64303A0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06DCCB45-5609-95BB-98FD-89AC86C64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687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FE61D-0085-534B-9B32-E58197595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3B7E25E7-92DD-2EC8-724E-68F860834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D9DF943-3FEC-04C9-C7C7-A216397F8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724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948E-194E-86C1-EEAE-1A0CECA7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191379B-C0E9-929A-89B1-0C2577705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2C576FE-29E2-2162-E0C5-D5887BAB1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35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B9DF9-1250-C991-24D2-03D1FE3B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A53301A-8820-771F-AD7B-A5C059CAA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B2BE5554-2C3A-526B-ED94-691760BCC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79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1A78-EB2D-45AB-770D-63A0ADB8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DB44435-BA67-F26F-BF62-C47446DF8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EED034CA-0F51-E6D1-95EF-7D6FB9AD7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134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44636-4173-5B37-943D-53929998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A6467380-45D9-9FFD-FA57-97CE12769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BD95ABE-0A66-E020-4E21-44F8A748C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587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69B7-7C7E-17BD-A323-B5CEAF29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2AB1CFC-2749-9F36-93AB-D77F7A1FB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6AE601F-A172-A7F0-4A78-49D0FA7CA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871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BCCAA-67CA-519A-CDB9-1AF854374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4FE6B4-D716-9F8C-A4D3-8E941F1A6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08BF19-2FAB-6AA9-4BF8-0E09D345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8286397-541A-E710-0624-517A7DE0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6F80E2-0FF0-E641-31E3-8199C705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405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4CE05-B5C1-A14D-A325-D7A8A6BE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7676A34-D35B-AF5D-A2B0-32FB21AD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01F077-36AD-24F7-28D5-7597CE47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3839909-0BFB-5FD9-46DC-2E42D7D8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30FE199-FD45-EE0E-51F3-38350A39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902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EF3E0-EE96-7462-31EC-F15D462D8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2C6E2D-1F02-4F0E-C2C8-A8A4DF06F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0AA70F-6137-54C9-4D06-87FDB39A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2A436BC-A9A1-8565-3993-F01B70DC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0784BC-5E40-CFAD-8383-70AFC522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947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7982" y="0"/>
            <a:ext cx="2743200" cy="365125"/>
          </a:xfrm>
        </p:spPr>
        <p:txBody>
          <a:bodyPr lIns="0" tIns="0" rIns="0" bIns="0"/>
          <a:lstStyle>
            <a:lvl1pPr algn="r">
              <a:defRPr sz="2000">
                <a:solidFill>
                  <a:schemeClr val="tx1"/>
                </a:solidFill>
                <a:latin typeface="Chakra Petch" panose="020B0604020202020204" pitchFamily="2" charset="-34"/>
                <a:cs typeface="Chakra Petch" panose="020B0604020202020204" pitchFamily="2" charset="-34"/>
              </a:defRPr>
            </a:lvl1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71215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r A">
    <p:bg>
      <p:bgPr>
        <a:solidFill>
          <a:srgbClr val="FF3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>
            <a:extLst>
              <a:ext uri="{FF2B5EF4-FFF2-40B4-BE49-F238E27FC236}">
                <a16:creationId xmlns:a16="http://schemas.microsoft.com/office/drawing/2014/main" id="{EFBBCD71-06EC-36CD-1624-235F2DD459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67981" y="0"/>
            <a:ext cx="2743200" cy="365125"/>
          </a:xfrm>
        </p:spPr>
        <p:txBody>
          <a:bodyPr lIns="0" tIns="0" rIns="0" bIns="0"/>
          <a:lstStyle>
            <a:lvl1pPr algn="r">
              <a:defRPr sz="2000" b="0" i="0">
                <a:solidFill>
                  <a:schemeClr val="tx1"/>
                </a:solidFill>
                <a:latin typeface="Chakra Petch" pitchFamily="2" charset="-34"/>
                <a:cs typeface="Chakra Petch" pitchFamily="2" charset="-34"/>
              </a:defRPr>
            </a:lvl1pPr>
          </a:lstStyle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1221641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7981" y="0"/>
            <a:ext cx="2743200" cy="365125"/>
          </a:xfrm>
        </p:spPr>
        <p:txBody>
          <a:bodyPr lIns="0" tIns="0" rIns="0" bIns="0"/>
          <a:lstStyle>
            <a:lvl1pPr algn="r">
              <a:defRPr sz="2000" b="0" i="0">
                <a:solidFill>
                  <a:schemeClr val="tx1"/>
                </a:solidFill>
                <a:latin typeface="Chakra Petch" pitchFamily="2" charset="-34"/>
                <a:cs typeface="Chakra Petch" pitchFamily="2" charset="-34"/>
              </a:defRPr>
            </a:lvl1pPr>
          </a:lstStyle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17196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6C39-45D1-AD5D-B17D-1D5A20A1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E2FF1C-EEA0-05DE-3DD8-A49B95C77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DDF936-EEBC-D456-C6B5-6CC60894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E56C332-FB9C-7301-0194-7D122470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CDE470-2994-3C07-BB75-9DAA17AE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725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3A788-EDB0-7EBF-5ADA-BA549856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D32BC7C-D511-01A6-0873-0711381AB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7356EDF-BDBD-E83C-87E3-B4627B49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ABBC9B7-D7F3-ADC5-301A-B2B74DFF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295155-680F-BD46-B9B2-D54A22C2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674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BF7D9-D09F-6F3D-E69E-F8E768F7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FA6504-F733-BEC4-4E5E-C439C0F1D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979A41-12E9-8342-CE0D-897EEB64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9138DF-3B73-D3A5-FF07-F54A6F0D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DD4DC50-908A-C3ED-7412-0207A224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B9A703F-0CD3-28BC-617A-D21A06C4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968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34229-D2DF-14FD-F963-F918F325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E640B5-3CEE-1732-D421-1B0A0285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255AE1D-7D42-F053-718E-E5549E3B9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F540FE5-2C5D-C1FB-799C-4BDACB9D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C1B120A-87DA-08FA-19C6-541481477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EEB948F-B606-7C50-DC32-2096FDF0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2514E7E-D50E-68E8-95F3-21D690C7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60CFF1C-7F3D-9A25-EDBB-5837711B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483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12B58-355B-953B-C382-02E93F8F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2657ED1-97E5-D6B4-FCFA-4D2BAF71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D346249-20AD-7E44-5EBE-4AE44223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18808B-111D-9A18-229F-579BD73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17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529D5D9-C6C0-1835-4605-5C8FCC5C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445CB68-17BC-C388-9D9D-2C336684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033787-74D5-05C4-52AC-30C4B7B6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04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AFB9-42B6-D7B8-9DD0-EE6B730C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8EF696-274B-9D2A-5258-A59021CE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3E8D6FE-EFB4-0359-939D-6DB95479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439DC2-CBC9-A8B6-EBEE-67BCBF82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7CDB5EA-3F64-55C6-8E1B-B5B86F63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D2B7105-F693-7C65-45EF-6339A075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483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A30B4-C582-30D7-ADC0-2FD127A5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006FA5D-340E-EFEA-F431-28A1DEE18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03140E-1F9C-C745-21A9-617F39AA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00615C4-305C-08A2-39A2-768B4C48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CC97FE0-2776-A430-3110-DB6974FA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F22707-E031-C269-7A6C-F555D1FC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17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2D33B33-01A7-B394-6A5C-1D9BD4C4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F121EB8-B538-1291-57B2-CC0F839BB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4CAE1C6-0C77-2881-8F69-C63F74FD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4EB27CB-F3B1-3A00-3AF4-9D8A3BE85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743021-EA56-B7FE-4A8C-7D66265B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A1BD1-A34C-4381-ACAD-0BE656A387B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341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84" y="3272"/>
            <a:ext cx="12191144" cy="6857844"/>
            <a:chOff x="-1" y="-4"/>
            <a:chExt cx="20104100" cy="11309093"/>
          </a:xfrm>
        </p:grpSpPr>
        <p:sp>
          <p:nvSpPr>
            <p:cNvPr id="3" name="object 3"/>
            <p:cNvSpPr/>
            <p:nvPr/>
          </p:nvSpPr>
          <p:spPr>
            <a:xfrm>
              <a:off x="-1" y="-4"/>
              <a:ext cx="20104100" cy="11308716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5653702" y="0"/>
                  </a:moveTo>
                  <a:lnTo>
                    <a:pt x="1782615" y="0"/>
                  </a:lnTo>
                  <a:lnTo>
                    <a:pt x="1742703" y="1976"/>
                  </a:lnTo>
                  <a:lnTo>
                    <a:pt x="1703465" y="7832"/>
                  </a:lnTo>
                  <a:lnTo>
                    <a:pt x="1665167" y="17457"/>
                  </a:lnTo>
                  <a:lnTo>
                    <a:pt x="1628076" y="30742"/>
                  </a:lnTo>
                  <a:lnTo>
                    <a:pt x="1592455" y="47577"/>
                  </a:lnTo>
                  <a:lnTo>
                    <a:pt x="1558569" y="67852"/>
                  </a:lnTo>
                  <a:lnTo>
                    <a:pt x="1526683" y="91459"/>
                  </a:lnTo>
                  <a:lnTo>
                    <a:pt x="1497064" y="118289"/>
                  </a:lnTo>
                  <a:lnTo>
                    <a:pt x="808718" y="806624"/>
                  </a:lnTo>
                  <a:lnTo>
                    <a:pt x="807755" y="806624"/>
                  </a:lnTo>
                  <a:lnTo>
                    <a:pt x="807755" y="807587"/>
                  </a:lnTo>
                  <a:lnTo>
                    <a:pt x="118279" y="1497064"/>
                  </a:lnTo>
                  <a:lnTo>
                    <a:pt x="91455" y="1526687"/>
                  </a:lnTo>
                  <a:lnTo>
                    <a:pt x="67851" y="1558572"/>
                  </a:lnTo>
                  <a:lnTo>
                    <a:pt x="47577" y="1592456"/>
                  </a:lnTo>
                  <a:lnTo>
                    <a:pt x="30742" y="1628076"/>
                  </a:lnTo>
                  <a:lnTo>
                    <a:pt x="17457" y="1665167"/>
                  </a:lnTo>
                  <a:lnTo>
                    <a:pt x="7832" y="1703466"/>
                  </a:lnTo>
                  <a:lnTo>
                    <a:pt x="1976" y="1742707"/>
                  </a:lnTo>
                  <a:lnTo>
                    <a:pt x="0" y="1782626"/>
                  </a:lnTo>
                  <a:lnTo>
                    <a:pt x="0" y="5653712"/>
                  </a:lnTo>
                  <a:lnTo>
                    <a:pt x="807671" y="5653712"/>
                  </a:lnTo>
                  <a:lnTo>
                    <a:pt x="807755" y="10500800"/>
                  </a:lnTo>
                  <a:lnTo>
                    <a:pt x="14450397" y="10500894"/>
                  </a:lnTo>
                  <a:lnTo>
                    <a:pt x="14450397" y="11308556"/>
                  </a:lnTo>
                  <a:lnTo>
                    <a:pt x="18321484" y="11308556"/>
                  </a:lnTo>
                  <a:lnTo>
                    <a:pt x="18361401" y="11306579"/>
                  </a:lnTo>
                  <a:lnTo>
                    <a:pt x="18400639" y="11300725"/>
                  </a:lnTo>
                  <a:lnTo>
                    <a:pt x="18438938" y="11291103"/>
                  </a:lnTo>
                  <a:lnTo>
                    <a:pt x="18476034" y="11277824"/>
                  </a:lnTo>
                  <a:lnTo>
                    <a:pt x="18511653" y="11260989"/>
                  </a:lnTo>
                  <a:lnTo>
                    <a:pt x="18545537" y="11240714"/>
                  </a:lnTo>
                  <a:lnTo>
                    <a:pt x="18577422" y="11217106"/>
                  </a:lnTo>
                  <a:lnTo>
                    <a:pt x="18607046" y="11190277"/>
                  </a:lnTo>
                  <a:lnTo>
                    <a:pt x="19985831" y="9811491"/>
                  </a:lnTo>
                  <a:lnTo>
                    <a:pt x="20012655" y="9781872"/>
                  </a:lnTo>
                  <a:lnTo>
                    <a:pt x="20036259" y="9749987"/>
                  </a:lnTo>
                  <a:lnTo>
                    <a:pt x="20056533" y="9716100"/>
                  </a:lnTo>
                  <a:lnTo>
                    <a:pt x="20073367" y="9680480"/>
                  </a:lnTo>
                  <a:lnTo>
                    <a:pt x="20086646" y="9643388"/>
                  </a:lnTo>
                  <a:lnTo>
                    <a:pt x="20096268" y="9605091"/>
                  </a:lnTo>
                  <a:lnTo>
                    <a:pt x="20102123" y="9565852"/>
                  </a:lnTo>
                  <a:lnTo>
                    <a:pt x="20104099" y="9525940"/>
                  </a:lnTo>
                  <a:lnTo>
                    <a:pt x="20104099" y="5654853"/>
                  </a:lnTo>
                  <a:lnTo>
                    <a:pt x="19296428" y="5654853"/>
                  </a:lnTo>
                  <a:lnTo>
                    <a:pt x="19296344" y="806624"/>
                  </a:lnTo>
                  <a:lnTo>
                    <a:pt x="5653702" y="806624"/>
                  </a:lnTo>
                  <a:lnTo>
                    <a:pt x="5653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446661" y="8081487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446661" y="5658224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446661" y="10504749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4441425" y="806633"/>
              <a:ext cx="4857115" cy="10502265"/>
            </a:xfrm>
            <a:custGeom>
              <a:avLst/>
              <a:gdLst/>
              <a:ahLst/>
              <a:cxnLst/>
              <a:rect l="l" t="t" r="r" b="b"/>
              <a:pathLst>
                <a:path w="4857115" h="10502265">
                  <a:moveTo>
                    <a:pt x="10464" y="0"/>
                  </a:moveTo>
                  <a:lnTo>
                    <a:pt x="0" y="0"/>
                  </a:lnTo>
                  <a:lnTo>
                    <a:pt x="0" y="10501922"/>
                  </a:lnTo>
                  <a:lnTo>
                    <a:pt x="10464" y="10501922"/>
                  </a:lnTo>
                  <a:lnTo>
                    <a:pt x="10464" y="0"/>
                  </a:lnTo>
                  <a:close/>
                </a:path>
                <a:path w="4857115" h="10502265">
                  <a:moveTo>
                    <a:pt x="818222" y="4851590"/>
                  </a:moveTo>
                  <a:lnTo>
                    <a:pt x="807745" y="4851590"/>
                  </a:lnTo>
                  <a:lnTo>
                    <a:pt x="807745" y="10501922"/>
                  </a:lnTo>
                  <a:lnTo>
                    <a:pt x="818222" y="10501922"/>
                  </a:lnTo>
                  <a:lnTo>
                    <a:pt x="818222" y="4851590"/>
                  </a:lnTo>
                  <a:close/>
                </a:path>
                <a:path w="4857115" h="10502265">
                  <a:moveTo>
                    <a:pt x="3241484" y="4851590"/>
                  </a:moveTo>
                  <a:lnTo>
                    <a:pt x="3231019" y="4851590"/>
                  </a:lnTo>
                  <a:lnTo>
                    <a:pt x="3231019" y="10501922"/>
                  </a:lnTo>
                  <a:lnTo>
                    <a:pt x="3241484" y="10501922"/>
                  </a:lnTo>
                  <a:lnTo>
                    <a:pt x="3241484" y="4851590"/>
                  </a:lnTo>
                  <a:close/>
                </a:path>
                <a:path w="4857115" h="10502265">
                  <a:moveTo>
                    <a:pt x="4856988" y="4851590"/>
                  </a:moveTo>
                  <a:lnTo>
                    <a:pt x="4846523" y="4851590"/>
                  </a:lnTo>
                  <a:lnTo>
                    <a:pt x="4846523" y="10501922"/>
                  </a:lnTo>
                  <a:lnTo>
                    <a:pt x="4856988" y="10501922"/>
                  </a:lnTo>
                  <a:lnTo>
                    <a:pt x="4856988" y="485159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446661" y="7273732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446661" y="9696994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46661" y="6465979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46661" y="8889240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56927" y="5658224"/>
              <a:ext cx="2433955" cy="5650865"/>
            </a:xfrm>
            <a:custGeom>
              <a:avLst/>
              <a:gdLst/>
              <a:ahLst/>
              <a:cxnLst/>
              <a:rect l="l" t="t" r="r" b="b"/>
              <a:pathLst>
                <a:path w="2433955" h="5650865">
                  <a:moveTo>
                    <a:pt x="10477" y="0"/>
                  </a:moveTo>
                  <a:lnTo>
                    <a:pt x="0" y="0"/>
                  </a:lnTo>
                  <a:lnTo>
                    <a:pt x="0" y="5650331"/>
                  </a:lnTo>
                  <a:lnTo>
                    <a:pt x="10477" y="5650331"/>
                  </a:lnTo>
                  <a:lnTo>
                    <a:pt x="10477" y="0"/>
                  </a:lnTo>
                  <a:close/>
                </a:path>
                <a:path w="2433955" h="5650865">
                  <a:moveTo>
                    <a:pt x="818222" y="0"/>
                  </a:moveTo>
                  <a:lnTo>
                    <a:pt x="807758" y="0"/>
                  </a:lnTo>
                  <a:lnTo>
                    <a:pt x="807758" y="5650331"/>
                  </a:lnTo>
                  <a:lnTo>
                    <a:pt x="818222" y="5650331"/>
                  </a:lnTo>
                  <a:lnTo>
                    <a:pt x="818222" y="0"/>
                  </a:lnTo>
                  <a:close/>
                </a:path>
                <a:path w="2433955" h="5650865">
                  <a:moveTo>
                    <a:pt x="2433739" y="0"/>
                  </a:moveTo>
                  <a:lnTo>
                    <a:pt x="2423261" y="0"/>
                  </a:lnTo>
                  <a:lnTo>
                    <a:pt x="2423261" y="5650331"/>
                  </a:lnTo>
                  <a:lnTo>
                    <a:pt x="2433739" y="5650331"/>
                  </a:lnTo>
                  <a:lnTo>
                    <a:pt x="2433739" y="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73868" y="8081487"/>
              <a:ext cx="3227070" cy="3227070"/>
            </a:xfrm>
            <a:custGeom>
              <a:avLst/>
              <a:gdLst/>
              <a:ahLst/>
              <a:cxnLst/>
              <a:rect l="l" t="t" r="r" b="b"/>
              <a:pathLst>
                <a:path w="3227069" h="3227070">
                  <a:moveTo>
                    <a:pt x="3227069" y="0"/>
                  </a:moveTo>
                  <a:lnTo>
                    <a:pt x="0" y="322706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89376" y="9696994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611630" h="1611629">
                  <a:moveTo>
                    <a:pt x="1611561" y="0"/>
                  </a:moveTo>
                  <a:lnTo>
                    <a:pt x="0" y="161156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46660" y="5658224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0"/>
                  </a:moveTo>
                  <a:lnTo>
                    <a:pt x="0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46658" y="9696991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611630" h="1611629">
                  <a:moveTo>
                    <a:pt x="1611564" y="161156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5429" y="5658221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161551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446502" y="612076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46502" y="646694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46502" y="577458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46502" y="565919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61893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138861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54254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92681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46502" y="6236161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446502" y="5889980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46502" y="635155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46502" y="600537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77286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46502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08075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023468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46502" y="5659190"/>
              <a:ext cx="461645" cy="461645"/>
            </a:xfrm>
            <a:custGeom>
              <a:avLst/>
              <a:gdLst/>
              <a:ahLst/>
              <a:cxnLst/>
              <a:rect l="l" t="t" r="r" b="b"/>
              <a:pathLst>
                <a:path w="461644" h="461645">
                  <a:moveTo>
                    <a:pt x="0" y="461577"/>
                  </a:moveTo>
                  <a:lnTo>
                    <a:pt x="461577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46502" y="565919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023468" y="6236158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5023468" y="5659194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46502" y="623616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062090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7372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4850458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446582" y="525040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46582" y="3231015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46582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46582" y="444264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6465966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5254336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6869844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658212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446582" y="484652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46582" y="4038770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4446582" y="363489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4446579" y="4038767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161551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4446581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6465965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4446582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6465966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704293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686984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721602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727372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6869848" y="288532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6869848" y="317380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6869848" y="323150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6869848" y="300071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1698523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715832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692754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7100630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6869848" y="29430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6869848" y="28276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6869848" y="305841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6869848" y="31161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7042934" y="2827623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58327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6869844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7158332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6869847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848535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727372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9696983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7273721" y="40387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7273721" y="2423262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7273721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7273721" y="121163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8081475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19293105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17677598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18889229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7273721" y="80775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17273721" y="1615507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17273721" y="201938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8485351" y="0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0" y="0"/>
                  </a:moveTo>
                  <a:lnTo>
                    <a:pt x="1615511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9293105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7273721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19293104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7273720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7504425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767751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33133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7364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273641" y="27700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273641" y="24815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273641" y="2423826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273641" y="265461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56212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389032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619820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446729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73641" y="271231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273641" y="282770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73641" y="25969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273641" y="253922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273638" y="2596915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230788" y="230788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273644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562127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7273641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562124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446582" y="1615507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446582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446582" y="40387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850458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869844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27372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5658212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446582" y="201938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4446582" y="80775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4446582" y="2423262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4446582" y="121163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254336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62090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465966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446582" y="-3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0" y="1615511"/>
                  </a:moveTo>
                  <a:lnTo>
                    <a:pt x="1615511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4446582" y="-1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6465966" y="2019383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6465966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446582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869848" y="25969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869848" y="2423826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869848" y="27700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6869848" y="282770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21602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92754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686984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100630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6869848" y="253922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6869848" y="271231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6869848" y="24815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869848" y="265461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15832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27372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04293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698523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042932" y="2596917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230788" y="0"/>
                  </a:moveTo>
                  <a:lnTo>
                    <a:pt x="0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158332" y="271231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6869847" y="2423826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6869847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158332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273721" y="4038770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273721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273721" y="525040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696983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677598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27372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8889229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273721" y="363489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273721" y="484652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273721" y="3231015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273721" y="444264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9293105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848535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8081475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8485348" y="4038770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0"/>
                  </a:moveTo>
                  <a:lnTo>
                    <a:pt x="0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293104" y="4846523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273720" y="2827139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273720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9293104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273641" y="305841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273641" y="323150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273641" y="288532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7273641" y="28276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33133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619820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67751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446729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273641" y="31161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273641" y="29430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273641" y="317380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273641" y="300071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389032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27364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504425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56212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273641" y="282762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273641" y="282762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562124" y="311611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562124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273641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1" name="object 201"/>
          <p:cNvGrpSpPr/>
          <p:nvPr/>
        </p:nvGrpSpPr>
        <p:grpSpPr>
          <a:xfrm>
            <a:off x="8762815" y="5880846"/>
            <a:ext cx="2901847" cy="487877"/>
            <a:chOff x="14449826" y="9697950"/>
            <a:chExt cx="4785360" cy="804545"/>
          </a:xfrm>
        </p:grpSpPr>
        <p:sp>
          <p:nvSpPr>
            <p:cNvPr id="202" name="object 202"/>
            <p:cNvSpPr/>
            <p:nvPr/>
          </p:nvSpPr>
          <p:spPr>
            <a:xfrm>
              <a:off x="14449819" y="9697954"/>
              <a:ext cx="3808095" cy="804545"/>
            </a:xfrm>
            <a:custGeom>
              <a:avLst/>
              <a:gdLst/>
              <a:ahLst/>
              <a:cxnLst/>
              <a:rect l="l" t="t" r="r" b="b"/>
              <a:pathLst>
                <a:path w="3808094" h="804545">
                  <a:moveTo>
                    <a:pt x="804252" y="689368"/>
                  </a:moveTo>
                  <a:lnTo>
                    <a:pt x="574459" y="689356"/>
                  </a:lnTo>
                  <a:lnTo>
                    <a:pt x="574459" y="245973"/>
                  </a:lnTo>
                  <a:lnTo>
                    <a:pt x="572960" y="238506"/>
                  </a:lnTo>
                  <a:lnTo>
                    <a:pt x="356120" y="11442"/>
                  </a:lnTo>
                  <a:lnTo>
                    <a:pt x="328498" y="12"/>
                  </a:lnTo>
                  <a:lnTo>
                    <a:pt x="0" y="12"/>
                  </a:lnTo>
                  <a:lnTo>
                    <a:pt x="0" y="114896"/>
                  </a:lnTo>
                  <a:lnTo>
                    <a:pt x="393915" y="114896"/>
                  </a:lnTo>
                  <a:lnTo>
                    <a:pt x="459562" y="180555"/>
                  </a:lnTo>
                  <a:lnTo>
                    <a:pt x="459562" y="689368"/>
                  </a:lnTo>
                  <a:lnTo>
                    <a:pt x="0" y="689368"/>
                  </a:lnTo>
                  <a:lnTo>
                    <a:pt x="0" y="804265"/>
                  </a:lnTo>
                  <a:lnTo>
                    <a:pt x="804252" y="804265"/>
                  </a:lnTo>
                  <a:lnTo>
                    <a:pt x="804252" y="689368"/>
                  </a:lnTo>
                  <a:close/>
                </a:path>
                <a:path w="3808094" h="804545">
                  <a:moveTo>
                    <a:pt x="1723402" y="402132"/>
                  </a:moveTo>
                  <a:lnTo>
                    <a:pt x="1706575" y="361518"/>
                  </a:lnTo>
                  <a:lnTo>
                    <a:pt x="1665960" y="344690"/>
                  </a:lnTo>
                  <a:lnTo>
                    <a:pt x="1034034" y="344690"/>
                  </a:lnTo>
                  <a:lnTo>
                    <a:pt x="1034034" y="180555"/>
                  </a:lnTo>
                  <a:lnTo>
                    <a:pt x="1099693" y="114909"/>
                  </a:lnTo>
                  <a:lnTo>
                    <a:pt x="1608518" y="114909"/>
                  </a:lnTo>
                  <a:lnTo>
                    <a:pt x="1608518" y="12"/>
                  </a:lnTo>
                  <a:lnTo>
                    <a:pt x="1165110" y="12"/>
                  </a:lnTo>
                  <a:lnTo>
                    <a:pt x="1157643" y="1511"/>
                  </a:lnTo>
                  <a:lnTo>
                    <a:pt x="930592" y="218363"/>
                  </a:lnTo>
                  <a:lnTo>
                    <a:pt x="919137" y="245973"/>
                  </a:lnTo>
                  <a:lnTo>
                    <a:pt x="919137" y="402132"/>
                  </a:lnTo>
                  <a:lnTo>
                    <a:pt x="935964" y="442760"/>
                  </a:lnTo>
                  <a:lnTo>
                    <a:pt x="976591" y="459587"/>
                  </a:lnTo>
                  <a:lnTo>
                    <a:pt x="1608518" y="459587"/>
                  </a:lnTo>
                  <a:lnTo>
                    <a:pt x="1608518" y="623722"/>
                  </a:lnTo>
                  <a:lnTo>
                    <a:pt x="1542846" y="689368"/>
                  </a:lnTo>
                  <a:lnTo>
                    <a:pt x="919137" y="689368"/>
                  </a:lnTo>
                  <a:lnTo>
                    <a:pt x="919137" y="804265"/>
                  </a:lnTo>
                  <a:lnTo>
                    <a:pt x="1477441" y="804265"/>
                  </a:lnTo>
                  <a:lnTo>
                    <a:pt x="1484896" y="802754"/>
                  </a:lnTo>
                  <a:lnTo>
                    <a:pt x="1711972" y="585914"/>
                  </a:lnTo>
                  <a:lnTo>
                    <a:pt x="1723402" y="558292"/>
                  </a:lnTo>
                  <a:lnTo>
                    <a:pt x="1723402" y="402132"/>
                  </a:lnTo>
                  <a:close/>
                </a:path>
                <a:path w="3808094" h="804545">
                  <a:moveTo>
                    <a:pt x="2642552" y="689368"/>
                  </a:moveTo>
                  <a:lnTo>
                    <a:pt x="2034260" y="689368"/>
                  </a:lnTo>
                  <a:lnTo>
                    <a:pt x="2453297" y="270332"/>
                  </a:lnTo>
                  <a:lnTo>
                    <a:pt x="2372055" y="189090"/>
                  </a:lnTo>
                  <a:lnTo>
                    <a:pt x="1953196" y="607949"/>
                  </a:lnTo>
                  <a:lnTo>
                    <a:pt x="1953196" y="0"/>
                  </a:lnTo>
                  <a:lnTo>
                    <a:pt x="1838299" y="0"/>
                  </a:lnTo>
                  <a:lnTo>
                    <a:pt x="1838299" y="558304"/>
                  </a:lnTo>
                  <a:lnTo>
                    <a:pt x="1839810" y="565759"/>
                  </a:lnTo>
                  <a:lnTo>
                    <a:pt x="2056638" y="792822"/>
                  </a:lnTo>
                  <a:lnTo>
                    <a:pt x="2084260" y="804265"/>
                  </a:lnTo>
                  <a:lnTo>
                    <a:pt x="2642552" y="804265"/>
                  </a:lnTo>
                  <a:lnTo>
                    <a:pt x="2642552" y="689368"/>
                  </a:lnTo>
                  <a:close/>
                </a:path>
                <a:path w="3808094" h="804545">
                  <a:moveTo>
                    <a:pt x="3561702" y="689368"/>
                  </a:moveTo>
                  <a:lnTo>
                    <a:pt x="2937992" y="689368"/>
                  </a:lnTo>
                  <a:lnTo>
                    <a:pt x="2872346" y="623722"/>
                  </a:lnTo>
                  <a:lnTo>
                    <a:pt x="2872346" y="12"/>
                  </a:lnTo>
                  <a:lnTo>
                    <a:pt x="2757449" y="12"/>
                  </a:lnTo>
                  <a:lnTo>
                    <a:pt x="2757449" y="558292"/>
                  </a:lnTo>
                  <a:lnTo>
                    <a:pt x="2758960" y="565759"/>
                  </a:lnTo>
                  <a:lnTo>
                    <a:pt x="2975800" y="792822"/>
                  </a:lnTo>
                  <a:lnTo>
                    <a:pt x="3003410" y="804265"/>
                  </a:lnTo>
                  <a:lnTo>
                    <a:pt x="3561702" y="804265"/>
                  </a:lnTo>
                  <a:lnTo>
                    <a:pt x="3561702" y="689368"/>
                  </a:lnTo>
                  <a:close/>
                </a:path>
                <a:path w="3808094" h="804545">
                  <a:moveTo>
                    <a:pt x="3806761" y="27292"/>
                  </a:moveTo>
                  <a:lnTo>
                    <a:pt x="3792575" y="27292"/>
                  </a:lnTo>
                  <a:lnTo>
                    <a:pt x="3792575" y="118249"/>
                  </a:lnTo>
                  <a:lnTo>
                    <a:pt x="3806761" y="118249"/>
                  </a:lnTo>
                  <a:lnTo>
                    <a:pt x="3806761" y="27292"/>
                  </a:lnTo>
                  <a:close/>
                </a:path>
                <a:path w="3808094" h="804545">
                  <a:moveTo>
                    <a:pt x="3807853" y="12"/>
                  </a:moveTo>
                  <a:lnTo>
                    <a:pt x="3791483" y="12"/>
                  </a:lnTo>
                  <a:lnTo>
                    <a:pt x="3791483" y="16370"/>
                  </a:lnTo>
                  <a:lnTo>
                    <a:pt x="3807853" y="16370"/>
                  </a:lnTo>
                  <a:lnTo>
                    <a:pt x="3807853" y="12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203" name="object 2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4234" y="9725240"/>
              <a:ext cx="84405" cy="90950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18392814" y="9697967"/>
              <a:ext cx="567055" cy="118745"/>
            </a:xfrm>
            <a:custGeom>
              <a:avLst/>
              <a:gdLst/>
              <a:ahLst/>
              <a:cxnLst/>
              <a:rect l="l" t="t" r="r" b="b"/>
              <a:pathLst>
                <a:path w="567055" h="118745">
                  <a:moveTo>
                    <a:pt x="81495" y="102946"/>
                  </a:moveTo>
                  <a:lnTo>
                    <a:pt x="81318" y="80759"/>
                  </a:lnTo>
                  <a:lnTo>
                    <a:pt x="66217" y="65468"/>
                  </a:lnTo>
                  <a:lnTo>
                    <a:pt x="21653" y="65468"/>
                  </a:lnTo>
                  <a:lnTo>
                    <a:pt x="14020" y="57835"/>
                  </a:lnTo>
                  <a:lnTo>
                    <a:pt x="14020" y="47828"/>
                  </a:lnTo>
                  <a:lnTo>
                    <a:pt x="21844" y="40373"/>
                  </a:lnTo>
                  <a:lnTo>
                    <a:pt x="76962" y="40373"/>
                  </a:lnTo>
                  <a:lnTo>
                    <a:pt x="76593" y="27279"/>
                  </a:lnTo>
                  <a:lnTo>
                    <a:pt x="15278" y="27279"/>
                  </a:lnTo>
                  <a:lnTo>
                    <a:pt x="0" y="42570"/>
                  </a:lnTo>
                  <a:lnTo>
                    <a:pt x="0" y="63474"/>
                  </a:lnTo>
                  <a:lnTo>
                    <a:pt x="15468" y="78397"/>
                  </a:lnTo>
                  <a:lnTo>
                    <a:pt x="59855" y="78397"/>
                  </a:lnTo>
                  <a:lnTo>
                    <a:pt x="67487" y="86220"/>
                  </a:lnTo>
                  <a:lnTo>
                    <a:pt x="67487" y="97497"/>
                  </a:lnTo>
                  <a:lnTo>
                    <a:pt x="59855" y="105321"/>
                  </a:lnTo>
                  <a:lnTo>
                    <a:pt x="914" y="105321"/>
                  </a:lnTo>
                  <a:lnTo>
                    <a:pt x="1282" y="118224"/>
                  </a:lnTo>
                  <a:lnTo>
                    <a:pt x="66395" y="118224"/>
                  </a:lnTo>
                  <a:lnTo>
                    <a:pt x="81495" y="102946"/>
                  </a:lnTo>
                  <a:close/>
                </a:path>
                <a:path w="567055" h="118745">
                  <a:moveTo>
                    <a:pt x="160451" y="105143"/>
                  </a:moveTo>
                  <a:lnTo>
                    <a:pt x="129336" y="105143"/>
                  </a:lnTo>
                  <a:lnTo>
                    <a:pt x="125882" y="101688"/>
                  </a:lnTo>
                  <a:lnTo>
                    <a:pt x="125882" y="40195"/>
                  </a:lnTo>
                  <a:lnTo>
                    <a:pt x="159537" y="40195"/>
                  </a:lnTo>
                  <a:lnTo>
                    <a:pt x="159727" y="27279"/>
                  </a:lnTo>
                  <a:lnTo>
                    <a:pt x="126072" y="27279"/>
                  </a:lnTo>
                  <a:lnTo>
                    <a:pt x="126072" y="3632"/>
                  </a:lnTo>
                  <a:lnTo>
                    <a:pt x="111887" y="3632"/>
                  </a:lnTo>
                  <a:lnTo>
                    <a:pt x="111887" y="27279"/>
                  </a:lnTo>
                  <a:lnTo>
                    <a:pt x="93687" y="27279"/>
                  </a:lnTo>
                  <a:lnTo>
                    <a:pt x="93878" y="40195"/>
                  </a:lnTo>
                  <a:lnTo>
                    <a:pt x="112064" y="40195"/>
                  </a:lnTo>
                  <a:lnTo>
                    <a:pt x="112064" y="107315"/>
                  </a:lnTo>
                  <a:lnTo>
                    <a:pt x="122974" y="118224"/>
                  </a:lnTo>
                  <a:lnTo>
                    <a:pt x="160451" y="118224"/>
                  </a:lnTo>
                  <a:lnTo>
                    <a:pt x="160451" y="105143"/>
                  </a:lnTo>
                  <a:close/>
                </a:path>
                <a:path w="567055" h="118745">
                  <a:moveTo>
                    <a:pt x="193370" y="27279"/>
                  </a:moveTo>
                  <a:lnTo>
                    <a:pt x="179184" y="27279"/>
                  </a:lnTo>
                  <a:lnTo>
                    <a:pt x="179184" y="118237"/>
                  </a:lnTo>
                  <a:lnTo>
                    <a:pt x="193370" y="118237"/>
                  </a:lnTo>
                  <a:lnTo>
                    <a:pt x="193370" y="27279"/>
                  </a:lnTo>
                  <a:close/>
                </a:path>
                <a:path w="567055" h="118745">
                  <a:moveTo>
                    <a:pt x="194462" y="0"/>
                  </a:moveTo>
                  <a:lnTo>
                    <a:pt x="178092" y="0"/>
                  </a:lnTo>
                  <a:lnTo>
                    <a:pt x="178092" y="16357"/>
                  </a:lnTo>
                  <a:lnTo>
                    <a:pt x="194462" y="16357"/>
                  </a:lnTo>
                  <a:lnTo>
                    <a:pt x="194462" y="0"/>
                  </a:lnTo>
                  <a:close/>
                </a:path>
                <a:path w="567055" h="118745">
                  <a:moveTo>
                    <a:pt x="276860" y="105143"/>
                  </a:moveTo>
                  <a:lnTo>
                    <a:pt x="245757" y="105143"/>
                  </a:lnTo>
                  <a:lnTo>
                    <a:pt x="242303" y="101688"/>
                  </a:lnTo>
                  <a:lnTo>
                    <a:pt x="242303" y="40195"/>
                  </a:lnTo>
                  <a:lnTo>
                    <a:pt x="275945" y="40195"/>
                  </a:lnTo>
                  <a:lnTo>
                    <a:pt x="276136" y="27279"/>
                  </a:lnTo>
                  <a:lnTo>
                    <a:pt x="242481" y="27279"/>
                  </a:lnTo>
                  <a:lnTo>
                    <a:pt x="242481" y="3632"/>
                  </a:lnTo>
                  <a:lnTo>
                    <a:pt x="228295" y="3632"/>
                  </a:lnTo>
                  <a:lnTo>
                    <a:pt x="228295" y="27279"/>
                  </a:lnTo>
                  <a:lnTo>
                    <a:pt x="210096" y="27279"/>
                  </a:lnTo>
                  <a:lnTo>
                    <a:pt x="210286" y="40195"/>
                  </a:lnTo>
                  <a:lnTo>
                    <a:pt x="228473" y="40195"/>
                  </a:lnTo>
                  <a:lnTo>
                    <a:pt x="228473" y="107315"/>
                  </a:lnTo>
                  <a:lnTo>
                    <a:pt x="239382" y="118224"/>
                  </a:lnTo>
                  <a:lnTo>
                    <a:pt x="276860" y="118224"/>
                  </a:lnTo>
                  <a:lnTo>
                    <a:pt x="276860" y="105143"/>
                  </a:lnTo>
                  <a:close/>
                </a:path>
                <a:path w="567055" h="118745">
                  <a:moveTo>
                    <a:pt x="376186" y="27279"/>
                  </a:moveTo>
                  <a:lnTo>
                    <a:pt x="361988" y="27279"/>
                  </a:lnTo>
                  <a:lnTo>
                    <a:pt x="361988" y="93484"/>
                  </a:lnTo>
                  <a:lnTo>
                    <a:pt x="348526" y="105130"/>
                  </a:lnTo>
                  <a:lnTo>
                    <a:pt x="319963" y="105130"/>
                  </a:lnTo>
                  <a:lnTo>
                    <a:pt x="308686" y="94030"/>
                  </a:lnTo>
                  <a:lnTo>
                    <a:pt x="308686" y="27279"/>
                  </a:lnTo>
                  <a:lnTo>
                    <a:pt x="294868" y="27279"/>
                  </a:lnTo>
                  <a:lnTo>
                    <a:pt x="294868" y="99314"/>
                  </a:lnTo>
                  <a:lnTo>
                    <a:pt x="313601" y="118237"/>
                  </a:lnTo>
                  <a:lnTo>
                    <a:pt x="352348" y="118237"/>
                  </a:lnTo>
                  <a:lnTo>
                    <a:pt x="361988" y="110045"/>
                  </a:lnTo>
                  <a:lnTo>
                    <a:pt x="364718" y="110045"/>
                  </a:lnTo>
                  <a:lnTo>
                    <a:pt x="364896" y="118237"/>
                  </a:lnTo>
                  <a:lnTo>
                    <a:pt x="376186" y="118237"/>
                  </a:lnTo>
                  <a:lnTo>
                    <a:pt x="376186" y="27279"/>
                  </a:lnTo>
                  <a:close/>
                </a:path>
                <a:path w="567055" h="118745">
                  <a:moveTo>
                    <a:pt x="459663" y="105143"/>
                  </a:moveTo>
                  <a:lnTo>
                    <a:pt x="428561" y="105143"/>
                  </a:lnTo>
                  <a:lnTo>
                    <a:pt x="425107" y="101688"/>
                  </a:lnTo>
                  <a:lnTo>
                    <a:pt x="425107" y="40195"/>
                  </a:lnTo>
                  <a:lnTo>
                    <a:pt x="458762" y="40195"/>
                  </a:lnTo>
                  <a:lnTo>
                    <a:pt x="458939" y="27279"/>
                  </a:lnTo>
                  <a:lnTo>
                    <a:pt x="425297" y="27279"/>
                  </a:lnTo>
                  <a:lnTo>
                    <a:pt x="425297" y="3632"/>
                  </a:lnTo>
                  <a:lnTo>
                    <a:pt x="411099" y="3632"/>
                  </a:lnTo>
                  <a:lnTo>
                    <a:pt x="411099" y="27279"/>
                  </a:lnTo>
                  <a:lnTo>
                    <a:pt x="392899" y="27279"/>
                  </a:lnTo>
                  <a:lnTo>
                    <a:pt x="393090" y="40195"/>
                  </a:lnTo>
                  <a:lnTo>
                    <a:pt x="411276" y="40195"/>
                  </a:lnTo>
                  <a:lnTo>
                    <a:pt x="411276" y="107315"/>
                  </a:lnTo>
                  <a:lnTo>
                    <a:pt x="422186" y="118224"/>
                  </a:lnTo>
                  <a:lnTo>
                    <a:pt x="459663" y="118224"/>
                  </a:lnTo>
                  <a:lnTo>
                    <a:pt x="459663" y="105143"/>
                  </a:lnTo>
                  <a:close/>
                </a:path>
                <a:path w="567055" h="118745">
                  <a:moveTo>
                    <a:pt x="566801" y="47663"/>
                  </a:moveTo>
                  <a:lnTo>
                    <a:pt x="559460" y="40386"/>
                  </a:lnTo>
                  <a:lnTo>
                    <a:pt x="552792" y="33782"/>
                  </a:lnTo>
                  <a:lnTo>
                    <a:pt x="552792" y="53111"/>
                  </a:lnTo>
                  <a:lnTo>
                    <a:pt x="552792" y="92405"/>
                  </a:lnTo>
                  <a:lnTo>
                    <a:pt x="540067" y="105130"/>
                  </a:lnTo>
                  <a:lnTo>
                    <a:pt x="503504" y="105130"/>
                  </a:lnTo>
                  <a:lnTo>
                    <a:pt x="490588" y="92405"/>
                  </a:lnTo>
                  <a:lnTo>
                    <a:pt x="490588" y="52920"/>
                  </a:lnTo>
                  <a:lnTo>
                    <a:pt x="503326" y="40386"/>
                  </a:lnTo>
                  <a:lnTo>
                    <a:pt x="540067" y="40386"/>
                  </a:lnTo>
                  <a:lnTo>
                    <a:pt x="552792" y="53111"/>
                  </a:lnTo>
                  <a:lnTo>
                    <a:pt x="552792" y="33782"/>
                  </a:lnTo>
                  <a:lnTo>
                    <a:pt x="546252" y="27279"/>
                  </a:lnTo>
                  <a:lnTo>
                    <a:pt x="496951" y="27279"/>
                  </a:lnTo>
                  <a:lnTo>
                    <a:pt x="476770" y="47840"/>
                  </a:lnTo>
                  <a:lnTo>
                    <a:pt x="476770" y="97853"/>
                  </a:lnTo>
                  <a:lnTo>
                    <a:pt x="496951" y="118237"/>
                  </a:lnTo>
                  <a:lnTo>
                    <a:pt x="546252" y="118237"/>
                  </a:lnTo>
                  <a:lnTo>
                    <a:pt x="559460" y="105130"/>
                  </a:lnTo>
                  <a:lnTo>
                    <a:pt x="566801" y="97853"/>
                  </a:lnTo>
                  <a:lnTo>
                    <a:pt x="566801" y="47663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5" name="object 20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39666" y="9953911"/>
              <a:ext cx="81494" cy="9095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3531" y="9953917"/>
              <a:ext cx="81316" cy="9095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52488" y="9953916"/>
              <a:ext cx="86227" cy="12732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62908" y="9953912"/>
              <a:ext cx="87850" cy="90950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4592" y="9926629"/>
              <a:ext cx="88585" cy="11823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88100" y="9953916"/>
              <a:ext cx="90039" cy="90950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8904149" y="9953914"/>
              <a:ext cx="60960" cy="91440"/>
            </a:xfrm>
            <a:custGeom>
              <a:avLst/>
              <a:gdLst/>
              <a:ahLst/>
              <a:cxnLst/>
              <a:rect l="l" t="t" r="r" b="b"/>
              <a:pathLst>
                <a:path w="60959" h="91440">
                  <a:moveTo>
                    <a:pt x="60574" y="0"/>
                  </a:moveTo>
                  <a:lnTo>
                    <a:pt x="23465" y="0"/>
                  </a:lnTo>
                  <a:lnTo>
                    <a:pt x="14366" y="7999"/>
                  </a:lnTo>
                  <a:lnTo>
                    <a:pt x="11455" y="7999"/>
                  </a:lnTo>
                  <a:lnTo>
                    <a:pt x="11277" y="0"/>
                  </a:lnTo>
                  <a:lnTo>
                    <a:pt x="0" y="0"/>
                  </a:lnTo>
                  <a:lnTo>
                    <a:pt x="0" y="90950"/>
                  </a:lnTo>
                  <a:lnTo>
                    <a:pt x="14188" y="90950"/>
                  </a:lnTo>
                  <a:lnTo>
                    <a:pt x="14010" y="24376"/>
                  </a:lnTo>
                  <a:lnTo>
                    <a:pt x="27653" y="13099"/>
                  </a:lnTo>
                  <a:lnTo>
                    <a:pt x="60574" y="13099"/>
                  </a:lnTo>
                  <a:lnTo>
                    <a:pt x="60574" y="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2" name="object 2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4031" y="9917530"/>
              <a:ext cx="86039" cy="127336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47175" y="9953912"/>
              <a:ext cx="87850" cy="90950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0764" y="10182586"/>
              <a:ext cx="87850" cy="9095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52446" y="10182588"/>
              <a:ext cx="84405" cy="90950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62134" y="10182590"/>
              <a:ext cx="86039" cy="127325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74370" y="10182586"/>
              <a:ext cx="87850" cy="9095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6053" y="10182588"/>
              <a:ext cx="84405" cy="9095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98466" y="10146208"/>
              <a:ext cx="84217" cy="12733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05063" y="10182585"/>
              <a:ext cx="84039" cy="90950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16018" y="10155303"/>
              <a:ext cx="88583" cy="11823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26616" y="10182585"/>
              <a:ext cx="84039" cy="90950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0762" y="10374877"/>
              <a:ext cx="86039" cy="12733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53906" y="10411259"/>
              <a:ext cx="87850" cy="90950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18512702" y="10375283"/>
              <a:ext cx="75565" cy="127000"/>
            </a:xfrm>
            <a:custGeom>
              <a:avLst/>
              <a:gdLst/>
              <a:ahLst/>
              <a:cxnLst/>
              <a:rect l="l" t="t" r="r" b="b"/>
              <a:pathLst>
                <a:path w="75565" h="127000">
                  <a:moveTo>
                    <a:pt x="3145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551" y="12700"/>
                  </a:lnTo>
                  <a:lnTo>
                    <a:pt x="17551" y="127000"/>
                  </a:lnTo>
                  <a:lnTo>
                    <a:pt x="31457" y="127000"/>
                  </a:lnTo>
                  <a:lnTo>
                    <a:pt x="31457" y="12700"/>
                  </a:lnTo>
                  <a:lnTo>
                    <a:pt x="31457" y="0"/>
                  </a:lnTo>
                  <a:close/>
                </a:path>
                <a:path w="75565" h="127000">
                  <a:moveTo>
                    <a:pt x="74396" y="35991"/>
                  </a:moveTo>
                  <a:lnTo>
                    <a:pt x="60198" y="35991"/>
                  </a:lnTo>
                  <a:lnTo>
                    <a:pt x="60198" y="126936"/>
                  </a:lnTo>
                  <a:lnTo>
                    <a:pt x="74396" y="126936"/>
                  </a:lnTo>
                  <a:lnTo>
                    <a:pt x="74396" y="35991"/>
                  </a:lnTo>
                  <a:close/>
                </a:path>
                <a:path w="75565" h="127000">
                  <a:moveTo>
                    <a:pt x="75476" y="8699"/>
                  </a:moveTo>
                  <a:lnTo>
                    <a:pt x="59118" y="8699"/>
                  </a:lnTo>
                  <a:lnTo>
                    <a:pt x="59118" y="25069"/>
                  </a:lnTo>
                  <a:lnTo>
                    <a:pt x="75476" y="25069"/>
                  </a:lnTo>
                  <a:lnTo>
                    <a:pt x="75476" y="8699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6" name="object 2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12015" y="10411258"/>
              <a:ext cx="81494" cy="9095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17707" y="10374877"/>
              <a:ext cx="86028" cy="12733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8120" y="10411264"/>
              <a:ext cx="90039" cy="9095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39622" y="10411258"/>
              <a:ext cx="84039" cy="90950"/>
            </a:xfrm>
            <a:prstGeom prst="rect">
              <a:avLst/>
            </a:prstGeom>
          </p:spPr>
        </p:pic>
      </p:grpSp>
      <p:sp>
        <p:nvSpPr>
          <p:cNvPr id="230" name="object 199">
            <a:extLst>
              <a:ext uri="{FF2B5EF4-FFF2-40B4-BE49-F238E27FC236}">
                <a16:creationId xmlns:a16="http://schemas.microsoft.com/office/drawing/2014/main" id="{2FD77F11-2F51-E37B-6513-CEFCF176051C}"/>
              </a:ext>
            </a:extLst>
          </p:cNvPr>
          <p:cNvSpPr txBox="1">
            <a:spLocks/>
          </p:cNvSpPr>
          <p:nvPr/>
        </p:nvSpPr>
        <p:spPr>
          <a:xfrm>
            <a:off x="972371" y="792627"/>
            <a:ext cx="9899845" cy="327975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5000" spc="-31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Remote Lab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40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Projeto e Seminário</a:t>
            </a:r>
            <a:r>
              <a:rPr lang="pt-PT" sz="40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                  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8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Licenciatura em Engenharia Informática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8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e de Computadores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endParaRPr lang="en-GB" sz="5000" spc="-31" dirty="0">
              <a:solidFill>
                <a:srgbClr val="5F1437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31" name="object 200">
            <a:extLst>
              <a:ext uri="{FF2B5EF4-FFF2-40B4-BE49-F238E27FC236}">
                <a16:creationId xmlns:a16="http://schemas.microsoft.com/office/drawing/2014/main" id="{841BF997-BA44-7CA5-AD78-CD8999ED36B9}"/>
              </a:ext>
            </a:extLst>
          </p:cNvPr>
          <p:cNvSpPr txBox="1"/>
          <p:nvPr/>
        </p:nvSpPr>
        <p:spPr>
          <a:xfrm>
            <a:off x="972371" y="3702254"/>
            <a:ext cx="7202365" cy="2241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Grupo 37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Alunos:	Nº50539 António Alves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	   	Nº50565 Ângelo Azevedo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Maio</a:t>
            </a:r>
            <a:r>
              <a:rPr lang="pt-PT" sz="2667" spc="-203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 </a:t>
            </a:r>
            <a:r>
              <a:rPr lang="pt-PT" sz="2667" spc="-12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2025</a:t>
            </a:r>
            <a:endParaRPr lang="pt-PT" sz="2667" dirty="0">
              <a:latin typeface="Chakra Petch Medium" panose="00000600000000000000" pitchFamily="2" charset="-34"/>
              <a:cs typeface="Chakra Petch Medium" panose="00000600000000000000" pitchFamily="2" charset="-34"/>
            </a:endParaRP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Orientado por: Prof. Pedro </a:t>
            </a:r>
            <a:r>
              <a:rPr lang="pt-PT" sz="2667" dirty="0" err="1">
                <a:latin typeface="Chakra Petch Medium" panose="00000600000000000000" pitchFamily="2" charset="-34"/>
                <a:cs typeface="Chakra Petch Medium" panose="00000600000000000000" pitchFamily="2" charset="-34"/>
              </a:rPr>
              <a:t>Miguens</a:t>
            </a: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 Matutino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7D97-1F11-21B5-CC30-D8169B81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46E61FF-BE4C-F745-EB06-54D5D94F7B00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1E27841D-BEAD-DE54-082C-3CC7BFACB4BF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91CF714-87D5-7D1D-8143-1398EE772F1D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3CD40359-3170-B957-BD6F-3445922E4B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10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0D257B9-CB5E-2B3E-9EC4-514493DCB1A8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33BC78-74BC-B7FE-D621-BFA6E761B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361" y="3110163"/>
            <a:ext cx="4866219" cy="2415174"/>
          </a:xfrm>
          <a:prstGeom prst="rect">
            <a:avLst/>
          </a:prstGeom>
        </p:spPr>
      </p:pic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6DFBCFFC-035F-494B-4862-723C3CCDA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335238-45C1-F3C1-E5F1-07AD3E57EEEB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7057F6-421A-E924-B4D2-BE0EFB6A70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6573ECD-C992-5E18-4E75-E67325D2816D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3DD271-CC94-44A2-9DA5-751EF8220EE9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665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B1D6-8C29-52C3-21E1-D001BF23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BAC4520-017C-A5B3-5209-09C64200C24D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C7480298-0FF7-A2CE-519B-233DE8A7AFAA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2025013-C531-F8E4-F154-EB6977487737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F41B714-8AFE-9D95-7BAE-AEF6ADF8AB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11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9522EB6-8041-154F-4BCC-C0C88A1D4CB5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BC4446-32F5-6982-5A33-4C7D93887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" y="2975602"/>
            <a:ext cx="4943445" cy="2559998"/>
          </a:xfrm>
          <a:prstGeom prst="rect">
            <a:avLst/>
          </a:prstGeom>
        </p:spPr>
      </p:pic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834FF1C5-8F44-84F7-7E0D-368A79CC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EA32EC-63E5-EEC0-1969-BB8CFEAC0996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4F6DE-B35C-D886-B932-068B71D087A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F0D328-6A48-3F84-B200-FE363D324BE3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4A0808-B76A-DC41-75F0-E1E3CF941247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323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1026-EB55-7CEB-8285-04E3FED9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198FBEA-FD58-3533-950D-0D41015ED5FB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D7BDF33E-1A8D-0A49-24FE-CB295A0B4522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AECE36-779F-8235-AFA7-326C9870B554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3B4C3D2C-3313-2E6D-5435-26279E8EBE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12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A1EAE39-DBC7-3C91-B296-3BE6FCCC0C7C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5B74E40A-D3B7-C898-9476-E325FB79D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pic>
        <p:nvPicPr>
          <p:cNvPr id="5" name="Imagem 4" descr="Uma imagem com texto, captura de ecrã, Tipo de letra, Gráficos&#10;&#10;Os conteúdos gerados por IA poderão estar incorretos.">
            <a:extLst>
              <a:ext uri="{FF2B5EF4-FFF2-40B4-BE49-F238E27FC236}">
                <a16:creationId xmlns:a16="http://schemas.microsoft.com/office/drawing/2014/main" id="{EF8AECA7-EA8C-347A-4DF7-8B9EC6743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4" y="2981092"/>
            <a:ext cx="4116409" cy="22634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7AB4E3-A7ED-7A5C-6301-479C69A43766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24EF5E-2248-F488-6F98-0091F2C41CC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232F06A-CF8F-9D9A-4A2D-DC1403440697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836C9-BC27-53C6-CA0B-EFF4F1A301AA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124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7812-CAE8-74D7-DA72-447E778E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28DD882-4C8D-B670-89B0-0208B20F74A2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B2FFFFAD-0259-8E8D-7F39-9DCB3537D43F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21E28CE-8F52-6FD5-02DC-8BD9B97FF74A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2DABBAB-6112-9A0E-CFD3-923124B216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13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EBB2D32-A7F7-6F78-9327-E66DC7EA848B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CBAF0F-D6C0-6576-E1D6-D50A17EA1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58" y="2841466"/>
            <a:ext cx="3852509" cy="2542656"/>
          </a:xfrm>
          <a:prstGeom prst="rect">
            <a:avLst/>
          </a:prstGeom>
        </p:spPr>
      </p:pic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9B030F9C-E94E-E535-02EC-03A7C52DA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D5C84F-D542-4EE1-6A38-6231F4A3B6D2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833332-D515-4727-404B-CE4A0EC763C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A07361-8F29-3915-85CF-962EE83ABD2D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A0A81C-384C-98FF-2595-C20F4D3B0508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628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ject 199">
            <a:extLst>
              <a:ext uri="{FF2B5EF4-FFF2-40B4-BE49-F238E27FC236}">
                <a16:creationId xmlns:a16="http://schemas.microsoft.com/office/drawing/2014/main" id="{523529A2-68CD-D61F-30E3-7D8ACBFC2C98}"/>
              </a:ext>
            </a:extLst>
          </p:cNvPr>
          <p:cNvSpPr txBox="1">
            <a:spLocks/>
          </p:cNvSpPr>
          <p:nvPr/>
        </p:nvSpPr>
        <p:spPr>
          <a:xfrm>
            <a:off x="1459725" y="2441053"/>
            <a:ext cx="7365285" cy="1318450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80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Demonstração</a:t>
            </a:r>
            <a:endParaRPr lang="en-GB" sz="80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ECB623-ECB3-9923-FC08-97AECAF96E57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C2E69141-4628-4766-86AF-6B3D497A9C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41232" y="0"/>
            <a:ext cx="2824019" cy="488887"/>
          </a:xfrm>
        </p:spPr>
        <p:txBody>
          <a:bodyPr/>
          <a:lstStyle/>
          <a:p>
            <a:r>
              <a:rPr lang="pt-PT" dirty="0"/>
              <a:t>14</a:t>
            </a:r>
            <a:endParaRPr lang="en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1CC8A3-047C-C476-EB76-D3854C409B91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D8A5FB0-FCE3-EB31-7A07-6838047510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A9DF91-44F2-8EAC-FAFB-3A832CE41620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778E59-663F-C5C8-7EEA-BEF8CDE84965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847FB58-9286-760D-2BF0-E799B423E11F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164E3F8-9EB0-BD4A-266E-695727B19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6375"/>
            <a:ext cx="12191999" cy="64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0342B-1D94-E08A-C609-7F15088E0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ject 199">
            <a:extLst>
              <a:ext uri="{FF2B5EF4-FFF2-40B4-BE49-F238E27FC236}">
                <a16:creationId xmlns:a16="http://schemas.microsoft.com/office/drawing/2014/main" id="{F3D5CE51-7C3B-DB16-05E6-7D834E27DA0C}"/>
              </a:ext>
            </a:extLst>
          </p:cNvPr>
          <p:cNvSpPr txBox="1">
            <a:spLocks/>
          </p:cNvSpPr>
          <p:nvPr/>
        </p:nvSpPr>
        <p:spPr>
          <a:xfrm>
            <a:off x="1358125" y="2477999"/>
            <a:ext cx="7365285" cy="1318450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80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Documentação</a:t>
            </a:r>
            <a:endParaRPr lang="en-GB" sz="80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021C72-3E17-079E-0836-1788E6CA9E9A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E7084722-AA4C-0806-CB30-132057F790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41232" y="0"/>
            <a:ext cx="2824019" cy="488887"/>
          </a:xfrm>
        </p:spPr>
        <p:txBody>
          <a:bodyPr/>
          <a:lstStyle/>
          <a:p>
            <a:r>
              <a:rPr lang="pt-PT" dirty="0"/>
              <a:t>16</a:t>
            </a:r>
            <a:endParaRPr lang="en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5ADF51-152F-0558-3551-72621614BCB7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6CC439D-3C11-435A-882D-F6A19F9E8A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3C9489-3969-D477-7956-0C0077ECB133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EB7226-2A1C-1B27-63F4-9293190EFAB9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178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4030-3478-0201-51B5-16FE33CA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62D6F3CC-ED72-8B5D-CC24-5E37B7785BBC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C18FEBC-C208-D772-3DE6-0DE713A0001D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085BE7C8-4EB5-FD41-A8D1-B35E642FB7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12</a:t>
            </a:r>
            <a:endParaRPr lang="en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90C384-860A-BA80-D42F-71AF6CF62520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CD5334-2461-5015-8D71-B014E8D29403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9CCF03-1149-A2CE-F9A6-99C11A44EC17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16" name="Imagem 15" descr="Uma imagem com texto, captura de ecrã, Software de multimédia, software&#10;&#10;Os conteúdos gerados por IA poderão estar incorretos.">
            <a:extLst>
              <a:ext uri="{FF2B5EF4-FFF2-40B4-BE49-F238E27FC236}">
                <a16:creationId xmlns:a16="http://schemas.microsoft.com/office/drawing/2014/main" id="{E1B1520F-1220-6015-D112-D8E5359A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65"/>
            <a:ext cx="12192000" cy="666173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6DF31E4-D249-B159-D87B-E627A95AC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90" y="2838867"/>
            <a:ext cx="4700587" cy="36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3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0DAB6-EBF3-2B85-E449-9950C8F5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B5EE587-D1B4-7E32-4EDA-A661EBADB2A6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0537467-5C1B-49CD-7F7E-96512594689F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AEDEE3-027E-D56E-92B2-B93C6F16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5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F9120-943F-1F08-DDCF-FAA89C6A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4CD0C1-CF54-6086-A67A-6652C9063265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3634F4-CD3B-FF29-DBC8-AF64FE646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FC0950-36FD-5956-F1F2-55C7ACB606CF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D9222F-52D5-9465-D4F5-CF5B680F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6" y="-6119"/>
            <a:ext cx="7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1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99">
            <a:extLst>
              <a:ext uri="{FF2B5EF4-FFF2-40B4-BE49-F238E27FC236}">
                <a16:creationId xmlns:a16="http://schemas.microsoft.com/office/drawing/2014/main" id="{D16F6507-F22C-683D-3ACF-35DC208AF4D5}"/>
              </a:ext>
            </a:extLst>
          </p:cNvPr>
          <p:cNvSpPr txBox="1"/>
          <p:nvPr/>
        </p:nvSpPr>
        <p:spPr>
          <a:xfrm>
            <a:off x="972370" y="469678"/>
            <a:ext cx="7257231" cy="80721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>
              <a:spcBef>
                <a:spcPts val="961"/>
              </a:spcBef>
            </a:pPr>
            <a:r>
              <a:rPr lang="pt-PT" sz="52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Sumário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3B4EA7-7D57-AC48-855D-4641E62768F0}"/>
              </a:ext>
            </a:extLst>
          </p:cNvPr>
          <p:cNvSpPr txBox="1"/>
          <p:nvPr/>
        </p:nvSpPr>
        <p:spPr>
          <a:xfrm>
            <a:off x="918552" y="1719369"/>
            <a:ext cx="10817352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Introdução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Objetivos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Arquitetura Proposta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Modelo de Dados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Demonstração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r>
              <a:rPr lang="pt-PT" sz="3000" dirty="0">
                <a:solidFill>
                  <a:schemeClr val="bg1"/>
                </a:solidFill>
                <a:latin typeface="Chakra Petch" pitchFamily="2" charset="-34"/>
                <a:cs typeface="Chakra Petch" pitchFamily="2" charset="-34"/>
              </a:rPr>
              <a:t>Ponto de Situação</a:t>
            </a: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endParaRPr lang="pt-PT" sz="3000" dirty="0">
              <a:solidFill>
                <a:schemeClr val="bg1"/>
              </a:solidFill>
              <a:latin typeface="Chakra Petch" pitchFamily="2" charset="-34"/>
              <a:cs typeface="Chakra Petch" pitchFamily="2" charset="-34"/>
            </a:endParaRPr>
          </a:p>
          <a:p>
            <a:pPr>
              <a:spcBef>
                <a:spcPts val="961"/>
              </a:spcBef>
            </a:pPr>
            <a:endParaRPr lang="pt-PT" sz="3000" dirty="0">
              <a:solidFill>
                <a:schemeClr val="bg1"/>
              </a:solidFill>
              <a:latin typeface="Chakra Petch" pitchFamily="2" charset="-34"/>
              <a:cs typeface="Chakra Petch" pitchFamily="2" charset="-34"/>
            </a:endParaRPr>
          </a:p>
          <a:p>
            <a:pPr marL="742950" indent="-742950">
              <a:spcBef>
                <a:spcPts val="961"/>
              </a:spcBef>
              <a:buFont typeface="+mj-lt"/>
              <a:buAutoNum type="arabicPeriod"/>
            </a:pPr>
            <a:endParaRPr lang="pt-PT" sz="3000" dirty="0">
              <a:solidFill>
                <a:schemeClr val="bg1"/>
              </a:solidFill>
              <a:latin typeface="Chakra Petch" pitchFamily="2" charset="-34"/>
              <a:cs typeface="Chakra Petch" pitchFamily="2" charset="-34"/>
            </a:endParaRPr>
          </a:p>
          <a:p>
            <a:endParaRPr lang="pt-PT" sz="3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331440-F0F2-1E28-CBB5-1431DE5E3737}"/>
              </a:ext>
            </a:extLst>
          </p:cNvPr>
          <p:cNvSpPr/>
          <p:nvPr/>
        </p:nvSpPr>
        <p:spPr>
          <a:xfrm>
            <a:off x="0" y="5944136"/>
            <a:ext cx="12192000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3DD77C9-1DAE-244C-1E93-1EE7CA568A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21800" y="15230"/>
            <a:ext cx="2743200" cy="365125"/>
          </a:xfrm>
        </p:spPr>
        <p:txBody>
          <a:bodyPr/>
          <a:lstStyle/>
          <a:p>
            <a:fld id="{B6F15528-21DE-4FAA-801E-634DDDAF4B2B}" type="slidenum">
              <a:rPr lang="pt-PT" smtClean="0"/>
              <a:t>2</a:t>
            </a:fld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8C74EE-7486-783C-80F8-147716752E05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63E5790-CB49-A9BB-44EC-54E74673E7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965D4A-C061-A6F8-A51A-F913ABE058ED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BDAE6A2-5B04-B5AE-A9BD-E56EE600BADF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675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1797E2C8-6E95-9DC1-CF61-6B0B5BDD9F42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523529A2-68CD-D61F-30E3-7D8ACBFC2C98}"/>
              </a:ext>
            </a:extLst>
          </p:cNvPr>
          <p:cNvSpPr txBox="1">
            <a:spLocks/>
          </p:cNvSpPr>
          <p:nvPr/>
        </p:nvSpPr>
        <p:spPr>
          <a:xfrm>
            <a:off x="1151082" y="733027"/>
            <a:ext cx="5277427" cy="791511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Ponto de </a:t>
            </a:r>
            <a:r>
              <a:rPr lang="en-GB" sz="4800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Situação</a:t>
            </a:r>
            <a:endParaRPr lang="en-GB" sz="48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" name="object 199">
            <a:extLst>
              <a:ext uri="{FF2B5EF4-FFF2-40B4-BE49-F238E27FC236}">
                <a16:creationId xmlns:a16="http://schemas.microsoft.com/office/drawing/2014/main" id="{E5878170-ED9B-C597-F896-38508119DA41}"/>
              </a:ext>
            </a:extLst>
          </p:cNvPr>
          <p:cNvSpPr txBox="1"/>
          <p:nvPr/>
        </p:nvSpPr>
        <p:spPr>
          <a:xfrm>
            <a:off x="708960" y="3985470"/>
            <a:ext cx="5555908" cy="1555500"/>
          </a:xfrm>
          <a:prstGeom prst="rect">
            <a:avLst/>
          </a:prstGeom>
          <a:noFill/>
        </p:spPr>
        <p:txBody>
          <a:bodyPr vert="horz" wrap="square" lIns="0" tIns="6931" rIns="0" bIns="0" rtlCol="0">
            <a:spAutoFit/>
          </a:bodyPr>
          <a:lstStyle/>
          <a:p>
            <a:pPr marL="840390" marR="3080" indent="-34290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3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Atualmente apenas a base de dados está completamente implementada e documentada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8755F6-2748-8AF3-B6A1-949BE2002C05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4ED134E-6169-2C2C-9770-55BEBD4BEA19}"/>
              </a:ext>
            </a:extLst>
          </p:cNvPr>
          <p:cNvGrpSpPr/>
          <p:nvPr/>
        </p:nvGrpSpPr>
        <p:grpSpPr>
          <a:xfrm>
            <a:off x="1151082" y="1653451"/>
            <a:ext cx="9724210" cy="2037823"/>
            <a:chOff x="1338081" y="1653451"/>
            <a:chExt cx="9724210" cy="2037823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E7E136E-AD5E-4E03-F1FF-2AEC8B2C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8081" y="1653451"/>
              <a:ext cx="9724210" cy="2037822"/>
            </a:xfrm>
            <a:prstGeom prst="rect">
              <a:avLst/>
            </a:prstGeom>
          </p:spPr>
        </p:pic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D8BF17AB-9A00-7B43-80FC-D7B044D96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98873" y="1653451"/>
              <a:ext cx="0" cy="20378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C3C7CC99-D638-407E-D2B6-2231267609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41232" y="17436"/>
            <a:ext cx="2824019" cy="466558"/>
          </a:xfrm>
        </p:spPr>
        <p:txBody>
          <a:bodyPr/>
          <a:lstStyle/>
          <a:p>
            <a:r>
              <a:rPr lang="pt-PT" dirty="0"/>
              <a:t>20</a:t>
            </a:r>
            <a:endParaRPr lang="en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7893D1-8FB4-3E88-0BBC-B08B78F1D2BA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878BFFC-F7A4-3687-64F7-B3CF3A0A57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AF759A-DBAF-786B-5563-CE9BE3CEA6DF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EA5B55-5445-0587-BDC4-FFEA2148BC26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1" name="object 199">
            <a:extLst>
              <a:ext uri="{FF2B5EF4-FFF2-40B4-BE49-F238E27FC236}">
                <a16:creationId xmlns:a16="http://schemas.microsoft.com/office/drawing/2014/main" id="{7A2BBA83-22AB-17AD-ECD0-CB531B35A3F4}"/>
              </a:ext>
            </a:extLst>
          </p:cNvPr>
          <p:cNvSpPr txBox="1"/>
          <p:nvPr/>
        </p:nvSpPr>
        <p:spPr>
          <a:xfrm>
            <a:off x="5927133" y="3924197"/>
            <a:ext cx="5555908" cy="1555500"/>
          </a:xfrm>
          <a:prstGeom prst="rect">
            <a:avLst/>
          </a:prstGeom>
          <a:noFill/>
        </p:spPr>
        <p:txBody>
          <a:bodyPr vert="horz" wrap="square" lIns="0" tIns="6931" rIns="0" bIns="0" rtlCol="0">
            <a:spAutoFit/>
          </a:bodyPr>
          <a:lstStyle/>
          <a:p>
            <a:pPr marL="840390" marR="3080" indent="-34290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300" dirty="0" err="1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Front-end</a:t>
            </a:r>
            <a:r>
              <a:rPr lang="pt-PT" sz="23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 e </a:t>
            </a:r>
            <a:r>
              <a:rPr lang="pt-PT" sz="2300" dirty="0" err="1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back-end</a:t>
            </a:r>
            <a:r>
              <a:rPr lang="pt-PT" sz="23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 em fase de desenvolvimento</a:t>
            </a:r>
          </a:p>
          <a:p>
            <a:pPr marL="497490" marR="3080">
              <a:lnSpc>
                <a:spcPct val="149900"/>
              </a:lnSpc>
              <a:spcBef>
                <a:spcPts val="3"/>
              </a:spcBef>
            </a:pPr>
            <a:endParaRPr sz="2300" dirty="0">
              <a:latin typeface="Chakra Petch" pitchFamily="2" charset="-34"/>
              <a:cs typeface="Chakra Petch" pitchFamily="2" charset="-3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FD53-CBD4-241A-E2D9-C2C497BD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346D2E4-6235-536B-3315-BF87C0609C66}"/>
              </a:ext>
            </a:extLst>
          </p:cNvPr>
          <p:cNvGrpSpPr/>
          <p:nvPr/>
        </p:nvGrpSpPr>
        <p:grpSpPr>
          <a:xfrm>
            <a:off x="-684" y="3272"/>
            <a:ext cx="12191144" cy="6857844"/>
            <a:chOff x="-1" y="-4"/>
            <a:chExt cx="20104100" cy="11309093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F885F2D-8301-5FDA-F68B-E51A96C25170}"/>
                </a:ext>
              </a:extLst>
            </p:cNvPr>
            <p:cNvSpPr/>
            <p:nvPr/>
          </p:nvSpPr>
          <p:spPr>
            <a:xfrm>
              <a:off x="-1" y="-4"/>
              <a:ext cx="20104100" cy="11308716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5653702" y="0"/>
                  </a:moveTo>
                  <a:lnTo>
                    <a:pt x="1782615" y="0"/>
                  </a:lnTo>
                  <a:lnTo>
                    <a:pt x="1742703" y="1976"/>
                  </a:lnTo>
                  <a:lnTo>
                    <a:pt x="1703465" y="7832"/>
                  </a:lnTo>
                  <a:lnTo>
                    <a:pt x="1665167" y="17457"/>
                  </a:lnTo>
                  <a:lnTo>
                    <a:pt x="1628076" y="30742"/>
                  </a:lnTo>
                  <a:lnTo>
                    <a:pt x="1592455" y="47577"/>
                  </a:lnTo>
                  <a:lnTo>
                    <a:pt x="1558569" y="67852"/>
                  </a:lnTo>
                  <a:lnTo>
                    <a:pt x="1526683" y="91459"/>
                  </a:lnTo>
                  <a:lnTo>
                    <a:pt x="1497064" y="118289"/>
                  </a:lnTo>
                  <a:lnTo>
                    <a:pt x="808718" y="806624"/>
                  </a:lnTo>
                  <a:lnTo>
                    <a:pt x="807755" y="806624"/>
                  </a:lnTo>
                  <a:lnTo>
                    <a:pt x="807755" y="807587"/>
                  </a:lnTo>
                  <a:lnTo>
                    <a:pt x="118279" y="1497064"/>
                  </a:lnTo>
                  <a:lnTo>
                    <a:pt x="91455" y="1526687"/>
                  </a:lnTo>
                  <a:lnTo>
                    <a:pt x="67851" y="1558572"/>
                  </a:lnTo>
                  <a:lnTo>
                    <a:pt x="47577" y="1592456"/>
                  </a:lnTo>
                  <a:lnTo>
                    <a:pt x="30742" y="1628076"/>
                  </a:lnTo>
                  <a:lnTo>
                    <a:pt x="17457" y="1665167"/>
                  </a:lnTo>
                  <a:lnTo>
                    <a:pt x="7832" y="1703466"/>
                  </a:lnTo>
                  <a:lnTo>
                    <a:pt x="1976" y="1742707"/>
                  </a:lnTo>
                  <a:lnTo>
                    <a:pt x="0" y="1782626"/>
                  </a:lnTo>
                  <a:lnTo>
                    <a:pt x="0" y="5653712"/>
                  </a:lnTo>
                  <a:lnTo>
                    <a:pt x="807671" y="5653712"/>
                  </a:lnTo>
                  <a:lnTo>
                    <a:pt x="807755" y="10500800"/>
                  </a:lnTo>
                  <a:lnTo>
                    <a:pt x="14450397" y="10500894"/>
                  </a:lnTo>
                  <a:lnTo>
                    <a:pt x="14450397" y="11308556"/>
                  </a:lnTo>
                  <a:lnTo>
                    <a:pt x="18321484" y="11308556"/>
                  </a:lnTo>
                  <a:lnTo>
                    <a:pt x="18361401" y="11306579"/>
                  </a:lnTo>
                  <a:lnTo>
                    <a:pt x="18400639" y="11300725"/>
                  </a:lnTo>
                  <a:lnTo>
                    <a:pt x="18438938" y="11291103"/>
                  </a:lnTo>
                  <a:lnTo>
                    <a:pt x="18476034" y="11277824"/>
                  </a:lnTo>
                  <a:lnTo>
                    <a:pt x="18511653" y="11260989"/>
                  </a:lnTo>
                  <a:lnTo>
                    <a:pt x="18545537" y="11240714"/>
                  </a:lnTo>
                  <a:lnTo>
                    <a:pt x="18577422" y="11217106"/>
                  </a:lnTo>
                  <a:lnTo>
                    <a:pt x="18607046" y="11190277"/>
                  </a:lnTo>
                  <a:lnTo>
                    <a:pt x="19985831" y="9811491"/>
                  </a:lnTo>
                  <a:lnTo>
                    <a:pt x="20012655" y="9781872"/>
                  </a:lnTo>
                  <a:lnTo>
                    <a:pt x="20036259" y="9749987"/>
                  </a:lnTo>
                  <a:lnTo>
                    <a:pt x="20056533" y="9716100"/>
                  </a:lnTo>
                  <a:lnTo>
                    <a:pt x="20073367" y="9680480"/>
                  </a:lnTo>
                  <a:lnTo>
                    <a:pt x="20086646" y="9643388"/>
                  </a:lnTo>
                  <a:lnTo>
                    <a:pt x="20096268" y="9605091"/>
                  </a:lnTo>
                  <a:lnTo>
                    <a:pt x="20102123" y="9565852"/>
                  </a:lnTo>
                  <a:lnTo>
                    <a:pt x="20104099" y="9525940"/>
                  </a:lnTo>
                  <a:lnTo>
                    <a:pt x="20104099" y="5654853"/>
                  </a:lnTo>
                  <a:lnTo>
                    <a:pt x="19296428" y="5654853"/>
                  </a:lnTo>
                  <a:lnTo>
                    <a:pt x="19296344" y="806624"/>
                  </a:lnTo>
                  <a:lnTo>
                    <a:pt x="5653702" y="806624"/>
                  </a:lnTo>
                  <a:lnTo>
                    <a:pt x="5653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D01E5F5-F464-8E83-6288-540C2D464DB6}"/>
                </a:ext>
              </a:extLst>
            </p:cNvPr>
            <p:cNvSpPr/>
            <p:nvPr/>
          </p:nvSpPr>
          <p:spPr>
            <a:xfrm>
              <a:off x="14446661" y="8081487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1C713EC-E1CC-9298-2E1E-EA3BE868DE30}"/>
                </a:ext>
              </a:extLst>
            </p:cNvPr>
            <p:cNvSpPr/>
            <p:nvPr/>
          </p:nvSpPr>
          <p:spPr>
            <a:xfrm>
              <a:off x="14446661" y="5658224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8C022A0-E555-016B-8896-55BB02143E85}"/>
                </a:ext>
              </a:extLst>
            </p:cNvPr>
            <p:cNvSpPr/>
            <p:nvPr/>
          </p:nvSpPr>
          <p:spPr>
            <a:xfrm>
              <a:off x="14446661" y="10504749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68484CB-9153-6AA1-8607-C96DE1A47DAB}"/>
                </a:ext>
              </a:extLst>
            </p:cNvPr>
            <p:cNvSpPr/>
            <p:nvPr/>
          </p:nvSpPr>
          <p:spPr>
            <a:xfrm>
              <a:off x="14441425" y="806633"/>
              <a:ext cx="4857115" cy="10502265"/>
            </a:xfrm>
            <a:custGeom>
              <a:avLst/>
              <a:gdLst/>
              <a:ahLst/>
              <a:cxnLst/>
              <a:rect l="l" t="t" r="r" b="b"/>
              <a:pathLst>
                <a:path w="4857115" h="10502265">
                  <a:moveTo>
                    <a:pt x="10464" y="0"/>
                  </a:moveTo>
                  <a:lnTo>
                    <a:pt x="0" y="0"/>
                  </a:lnTo>
                  <a:lnTo>
                    <a:pt x="0" y="10501922"/>
                  </a:lnTo>
                  <a:lnTo>
                    <a:pt x="10464" y="10501922"/>
                  </a:lnTo>
                  <a:lnTo>
                    <a:pt x="10464" y="0"/>
                  </a:lnTo>
                  <a:close/>
                </a:path>
                <a:path w="4857115" h="10502265">
                  <a:moveTo>
                    <a:pt x="818222" y="4851590"/>
                  </a:moveTo>
                  <a:lnTo>
                    <a:pt x="807745" y="4851590"/>
                  </a:lnTo>
                  <a:lnTo>
                    <a:pt x="807745" y="10501922"/>
                  </a:lnTo>
                  <a:lnTo>
                    <a:pt x="818222" y="10501922"/>
                  </a:lnTo>
                  <a:lnTo>
                    <a:pt x="818222" y="4851590"/>
                  </a:lnTo>
                  <a:close/>
                </a:path>
                <a:path w="4857115" h="10502265">
                  <a:moveTo>
                    <a:pt x="3241484" y="4851590"/>
                  </a:moveTo>
                  <a:lnTo>
                    <a:pt x="3231019" y="4851590"/>
                  </a:lnTo>
                  <a:lnTo>
                    <a:pt x="3231019" y="10501922"/>
                  </a:lnTo>
                  <a:lnTo>
                    <a:pt x="3241484" y="10501922"/>
                  </a:lnTo>
                  <a:lnTo>
                    <a:pt x="3241484" y="4851590"/>
                  </a:lnTo>
                  <a:close/>
                </a:path>
                <a:path w="4857115" h="10502265">
                  <a:moveTo>
                    <a:pt x="4856988" y="4851590"/>
                  </a:moveTo>
                  <a:lnTo>
                    <a:pt x="4846523" y="4851590"/>
                  </a:lnTo>
                  <a:lnTo>
                    <a:pt x="4846523" y="10501922"/>
                  </a:lnTo>
                  <a:lnTo>
                    <a:pt x="4856988" y="10501922"/>
                  </a:lnTo>
                  <a:lnTo>
                    <a:pt x="4856988" y="485159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BC7BC84-8FEC-F16A-D1CA-03212CF30D1E}"/>
                </a:ext>
              </a:extLst>
            </p:cNvPr>
            <p:cNvSpPr/>
            <p:nvPr/>
          </p:nvSpPr>
          <p:spPr>
            <a:xfrm>
              <a:off x="14446661" y="7273732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9099597-7B5E-946B-90C6-B7F34BC2ABF7}"/>
                </a:ext>
              </a:extLst>
            </p:cNvPr>
            <p:cNvSpPr/>
            <p:nvPr/>
          </p:nvSpPr>
          <p:spPr>
            <a:xfrm>
              <a:off x="14446661" y="9696994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A5BDAF9-D9ED-9ADE-FEC3-13AC3DD054FC}"/>
                </a:ext>
              </a:extLst>
            </p:cNvPr>
            <p:cNvSpPr/>
            <p:nvPr/>
          </p:nvSpPr>
          <p:spPr>
            <a:xfrm>
              <a:off x="14446661" y="6465979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2C3C6A7-D3D0-D52A-130A-49FD123D6171}"/>
                </a:ext>
              </a:extLst>
            </p:cNvPr>
            <p:cNvSpPr/>
            <p:nvPr/>
          </p:nvSpPr>
          <p:spPr>
            <a:xfrm>
              <a:off x="14446661" y="8889240"/>
              <a:ext cx="5654675" cy="0"/>
            </a:xfrm>
            <a:custGeom>
              <a:avLst/>
              <a:gdLst/>
              <a:ahLst/>
              <a:cxnLst/>
              <a:rect l="l" t="t" r="r" b="b"/>
              <a:pathLst>
                <a:path w="5654675">
                  <a:moveTo>
                    <a:pt x="565427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18D899D-377A-7DE3-E67D-90AC2F3F556C}"/>
                </a:ext>
              </a:extLst>
            </p:cNvPr>
            <p:cNvSpPr/>
            <p:nvPr/>
          </p:nvSpPr>
          <p:spPr>
            <a:xfrm>
              <a:off x="16056927" y="5658224"/>
              <a:ext cx="2433955" cy="5650865"/>
            </a:xfrm>
            <a:custGeom>
              <a:avLst/>
              <a:gdLst/>
              <a:ahLst/>
              <a:cxnLst/>
              <a:rect l="l" t="t" r="r" b="b"/>
              <a:pathLst>
                <a:path w="2433955" h="5650865">
                  <a:moveTo>
                    <a:pt x="10477" y="0"/>
                  </a:moveTo>
                  <a:lnTo>
                    <a:pt x="0" y="0"/>
                  </a:lnTo>
                  <a:lnTo>
                    <a:pt x="0" y="5650331"/>
                  </a:lnTo>
                  <a:lnTo>
                    <a:pt x="10477" y="5650331"/>
                  </a:lnTo>
                  <a:lnTo>
                    <a:pt x="10477" y="0"/>
                  </a:lnTo>
                  <a:close/>
                </a:path>
                <a:path w="2433955" h="5650865">
                  <a:moveTo>
                    <a:pt x="818222" y="0"/>
                  </a:moveTo>
                  <a:lnTo>
                    <a:pt x="807758" y="0"/>
                  </a:lnTo>
                  <a:lnTo>
                    <a:pt x="807758" y="5650331"/>
                  </a:lnTo>
                  <a:lnTo>
                    <a:pt x="818222" y="5650331"/>
                  </a:lnTo>
                  <a:lnTo>
                    <a:pt x="818222" y="0"/>
                  </a:lnTo>
                  <a:close/>
                </a:path>
                <a:path w="2433955" h="5650865">
                  <a:moveTo>
                    <a:pt x="2433739" y="0"/>
                  </a:moveTo>
                  <a:lnTo>
                    <a:pt x="2423261" y="0"/>
                  </a:lnTo>
                  <a:lnTo>
                    <a:pt x="2423261" y="5650331"/>
                  </a:lnTo>
                  <a:lnTo>
                    <a:pt x="2433739" y="5650331"/>
                  </a:lnTo>
                  <a:lnTo>
                    <a:pt x="2433739" y="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7A9E067B-A65B-783A-E826-F3AA7BD5775D}"/>
                </a:ext>
              </a:extLst>
            </p:cNvPr>
            <p:cNvSpPr/>
            <p:nvPr/>
          </p:nvSpPr>
          <p:spPr>
            <a:xfrm>
              <a:off x="16873868" y="8081487"/>
              <a:ext cx="3227070" cy="3227070"/>
            </a:xfrm>
            <a:custGeom>
              <a:avLst/>
              <a:gdLst/>
              <a:ahLst/>
              <a:cxnLst/>
              <a:rect l="l" t="t" r="r" b="b"/>
              <a:pathLst>
                <a:path w="3227069" h="3227070">
                  <a:moveTo>
                    <a:pt x="3227069" y="0"/>
                  </a:moveTo>
                  <a:lnTo>
                    <a:pt x="0" y="322706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7DDAA34-4AE7-53E4-91E6-839BEE905B37}"/>
                </a:ext>
              </a:extLst>
            </p:cNvPr>
            <p:cNvSpPr/>
            <p:nvPr/>
          </p:nvSpPr>
          <p:spPr>
            <a:xfrm>
              <a:off x="18489376" y="9696994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611630" h="1611629">
                  <a:moveTo>
                    <a:pt x="1611561" y="0"/>
                  </a:moveTo>
                  <a:lnTo>
                    <a:pt x="0" y="161156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5828F46-34CF-0685-8A1F-9AC4E11DC2F1}"/>
                </a:ext>
              </a:extLst>
            </p:cNvPr>
            <p:cNvSpPr/>
            <p:nvPr/>
          </p:nvSpPr>
          <p:spPr>
            <a:xfrm>
              <a:off x="14446660" y="5658224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0"/>
                  </a:moveTo>
                  <a:lnTo>
                    <a:pt x="0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3D715E3-3011-A0F4-09F5-1ED0722F431C}"/>
                </a:ext>
              </a:extLst>
            </p:cNvPr>
            <p:cNvSpPr/>
            <p:nvPr/>
          </p:nvSpPr>
          <p:spPr>
            <a:xfrm>
              <a:off x="14446658" y="9696991"/>
              <a:ext cx="1611630" cy="1611630"/>
            </a:xfrm>
            <a:custGeom>
              <a:avLst/>
              <a:gdLst/>
              <a:ahLst/>
              <a:cxnLst/>
              <a:rect l="l" t="t" r="r" b="b"/>
              <a:pathLst>
                <a:path w="1611630" h="1611629">
                  <a:moveTo>
                    <a:pt x="1611564" y="161156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D0AE2E2-6363-C202-4E31-2145DA0D181F}"/>
                </a:ext>
              </a:extLst>
            </p:cNvPr>
            <p:cNvSpPr/>
            <p:nvPr/>
          </p:nvSpPr>
          <p:spPr>
            <a:xfrm>
              <a:off x="18485429" y="5658221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161551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76CC8EF-0331-5D8D-5572-6BA6204078C2}"/>
                </a:ext>
              </a:extLst>
            </p:cNvPr>
            <p:cNvSpPr/>
            <p:nvPr/>
          </p:nvSpPr>
          <p:spPr>
            <a:xfrm>
              <a:off x="14446502" y="612076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B50DA87B-A85E-0FD0-5819-152826B15E06}"/>
                </a:ext>
              </a:extLst>
            </p:cNvPr>
            <p:cNvSpPr/>
            <p:nvPr/>
          </p:nvSpPr>
          <p:spPr>
            <a:xfrm>
              <a:off x="14446502" y="646694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220A8C27-D112-5939-AB4B-3E49EE11B958}"/>
                </a:ext>
              </a:extLst>
            </p:cNvPr>
            <p:cNvSpPr/>
            <p:nvPr/>
          </p:nvSpPr>
          <p:spPr>
            <a:xfrm>
              <a:off x="14446502" y="5774587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20A42C7-5AFA-843F-8E55-7337F6CCAE52}"/>
                </a:ext>
              </a:extLst>
            </p:cNvPr>
            <p:cNvSpPr/>
            <p:nvPr/>
          </p:nvSpPr>
          <p:spPr>
            <a:xfrm>
              <a:off x="14446502" y="565919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92DC9ADE-DE55-2966-B174-8D90B3A97BC9}"/>
                </a:ext>
              </a:extLst>
            </p:cNvPr>
            <p:cNvSpPr/>
            <p:nvPr/>
          </p:nvSpPr>
          <p:spPr>
            <a:xfrm>
              <a:off x="14561893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4DC5581F-039D-4556-4F22-D6265106D670}"/>
                </a:ext>
              </a:extLst>
            </p:cNvPr>
            <p:cNvSpPr/>
            <p:nvPr/>
          </p:nvSpPr>
          <p:spPr>
            <a:xfrm>
              <a:off x="15138861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6D27391E-2503-A9DE-A3DC-00771D5F8D93}"/>
                </a:ext>
              </a:extLst>
            </p:cNvPr>
            <p:cNvSpPr/>
            <p:nvPr/>
          </p:nvSpPr>
          <p:spPr>
            <a:xfrm>
              <a:off x="15254254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B1A1CA6F-4B4F-8A44-2794-001682137061}"/>
                </a:ext>
              </a:extLst>
            </p:cNvPr>
            <p:cNvSpPr/>
            <p:nvPr/>
          </p:nvSpPr>
          <p:spPr>
            <a:xfrm>
              <a:off x="14792681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C493BD34-7968-377B-3254-F18ABB3F89F7}"/>
                </a:ext>
              </a:extLst>
            </p:cNvPr>
            <p:cNvSpPr/>
            <p:nvPr/>
          </p:nvSpPr>
          <p:spPr>
            <a:xfrm>
              <a:off x="14446502" y="6236161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43D332F-AA70-783C-458C-A567E9AC74DF}"/>
                </a:ext>
              </a:extLst>
            </p:cNvPr>
            <p:cNvSpPr/>
            <p:nvPr/>
          </p:nvSpPr>
          <p:spPr>
            <a:xfrm>
              <a:off x="14446502" y="5889980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E1E3A0EE-01FD-1ABB-8BD5-663212C599FE}"/>
                </a:ext>
              </a:extLst>
            </p:cNvPr>
            <p:cNvSpPr/>
            <p:nvPr/>
          </p:nvSpPr>
          <p:spPr>
            <a:xfrm>
              <a:off x="14446502" y="635155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4EB1D23-0071-EB51-5DD4-3D3EE67F21EE}"/>
                </a:ext>
              </a:extLst>
            </p:cNvPr>
            <p:cNvSpPr/>
            <p:nvPr/>
          </p:nvSpPr>
          <p:spPr>
            <a:xfrm>
              <a:off x="14446502" y="6005374"/>
              <a:ext cx="808355" cy="0"/>
            </a:xfrm>
            <a:custGeom>
              <a:avLst/>
              <a:gdLst/>
              <a:ahLst/>
              <a:cxnLst/>
              <a:rect l="l" t="t" r="r" b="b"/>
              <a:pathLst>
                <a:path w="808355">
                  <a:moveTo>
                    <a:pt x="0" y="0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C59D7C49-C84D-A375-A7CF-EA9D1D559FB2}"/>
                </a:ext>
              </a:extLst>
            </p:cNvPr>
            <p:cNvSpPr/>
            <p:nvPr/>
          </p:nvSpPr>
          <p:spPr>
            <a:xfrm>
              <a:off x="14677286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6C2BE99D-DBF2-9D77-3674-07311F74F3B4}"/>
                </a:ext>
              </a:extLst>
            </p:cNvPr>
            <p:cNvSpPr/>
            <p:nvPr/>
          </p:nvSpPr>
          <p:spPr>
            <a:xfrm>
              <a:off x="14446502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890D17A3-D5E2-C8F5-AEAA-E725AEA357AF}"/>
                </a:ext>
              </a:extLst>
            </p:cNvPr>
            <p:cNvSpPr/>
            <p:nvPr/>
          </p:nvSpPr>
          <p:spPr>
            <a:xfrm>
              <a:off x="14908075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BECEE1C7-8314-8E66-8997-A93FC9C7166A}"/>
                </a:ext>
              </a:extLst>
            </p:cNvPr>
            <p:cNvSpPr/>
            <p:nvPr/>
          </p:nvSpPr>
          <p:spPr>
            <a:xfrm>
              <a:off x="15023468" y="5659194"/>
              <a:ext cx="0" cy="808355"/>
            </a:xfrm>
            <a:custGeom>
              <a:avLst/>
              <a:gdLst/>
              <a:ahLst/>
              <a:cxnLst/>
              <a:rect l="l" t="t" r="r" b="b"/>
              <a:pathLst>
                <a:path h="808354">
                  <a:moveTo>
                    <a:pt x="0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40D4569A-EB4D-0A12-DD8E-2E4B2542428C}"/>
                </a:ext>
              </a:extLst>
            </p:cNvPr>
            <p:cNvSpPr/>
            <p:nvPr/>
          </p:nvSpPr>
          <p:spPr>
            <a:xfrm>
              <a:off x="14446502" y="5659190"/>
              <a:ext cx="461645" cy="461645"/>
            </a:xfrm>
            <a:custGeom>
              <a:avLst/>
              <a:gdLst/>
              <a:ahLst/>
              <a:cxnLst/>
              <a:rect l="l" t="t" r="r" b="b"/>
              <a:pathLst>
                <a:path w="461644" h="461645">
                  <a:moveTo>
                    <a:pt x="0" y="461577"/>
                  </a:moveTo>
                  <a:lnTo>
                    <a:pt x="461577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33EF6375-34EC-F1F6-3516-2E7B5C00E509}"/>
                </a:ext>
              </a:extLst>
            </p:cNvPr>
            <p:cNvSpPr/>
            <p:nvPr/>
          </p:nvSpPr>
          <p:spPr>
            <a:xfrm>
              <a:off x="14446502" y="565919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D8741D09-DD6E-61B1-AE48-B8718260704F}"/>
                </a:ext>
              </a:extLst>
            </p:cNvPr>
            <p:cNvSpPr/>
            <p:nvPr/>
          </p:nvSpPr>
          <p:spPr>
            <a:xfrm>
              <a:off x="15023468" y="6236158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95831AFA-F8B9-5756-4840-90D09F384EBD}"/>
                </a:ext>
              </a:extLst>
            </p:cNvPr>
            <p:cNvSpPr/>
            <p:nvPr/>
          </p:nvSpPr>
          <p:spPr>
            <a:xfrm>
              <a:off x="15023468" y="5659194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E79687D3-7CBB-AD2D-D6E6-35FA31AE910B}"/>
                </a:ext>
              </a:extLst>
            </p:cNvPr>
            <p:cNvSpPr/>
            <p:nvPr/>
          </p:nvSpPr>
          <p:spPr>
            <a:xfrm>
              <a:off x="14446502" y="623616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9D5FA7A9-94F3-69B7-E3E2-EE3C7F17DEC8}"/>
                </a:ext>
              </a:extLst>
            </p:cNvPr>
            <p:cNvSpPr/>
            <p:nvPr/>
          </p:nvSpPr>
          <p:spPr>
            <a:xfrm>
              <a:off x="16062090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F4BA2223-E721-ED44-604F-78A5A62EB006}"/>
                </a:ext>
              </a:extLst>
            </p:cNvPr>
            <p:cNvSpPr/>
            <p:nvPr/>
          </p:nvSpPr>
          <p:spPr>
            <a:xfrm>
              <a:off x="1727372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50D48386-299C-B43A-AEB6-BDA4174248E4}"/>
                </a:ext>
              </a:extLst>
            </p:cNvPr>
            <p:cNvSpPr/>
            <p:nvPr/>
          </p:nvSpPr>
          <p:spPr>
            <a:xfrm>
              <a:off x="14850458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B4E2D206-C69A-FF55-8E2F-7B2D8F4E95E4}"/>
                </a:ext>
              </a:extLst>
            </p:cNvPr>
            <p:cNvSpPr/>
            <p:nvPr/>
          </p:nvSpPr>
          <p:spPr>
            <a:xfrm>
              <a:off x="14446582" y="525040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0DA73291-84F6-CBD4-8966-82F49F6A8D74}"/>
                </a:ext>
              </a:extLst>
            </p:cNvPr>
            <p:cNvSpPr/>
            <p:nvPr/>
          </p:nvSpPr>
          <p:spPr>
            <a:xfrm>
              <a:off x="14446582" y="3231015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0AFEA395-EE6E-569D-C1CD-396A5167AFEA}"/>
                </a:ext>
              </a:extLst>
            </p:cNvPr>
            <p:cNvSpPr/>
            <p:nvPr/>
          </p:nvSpPr>
          <p:spPr>
            <a:xfrm>
              <a:off x="14446582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662CE821-83FC-E552-7092-75DCFDA66CC4}"/>
                </a:ext>
              </a:extLst>
            </p:cNvPr>
            <p:cNvSpPr/>
            <p:nvPr/>
          </p:nvSpPr>
          <p:spPr>
            <a:xfrm>
              <a:off x="14446582" y="444264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11CB993-D5CF-E52E-EEA9-AD72E2E2C4A7}"/>
                </a:ext>
              </a:extLst>
            </p:cNvPr>
            <p:cNvSpPr/>
            <p:nvPr/>
          </p:nvSpPr>
          <p:spPr>
            <a:xfrm>
              <a:off x="16465966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F039FC10-67AD-4491-EAB4-B426F17B9A36}"/>
                </a:ext>
              </a:extLst>
            </p:cNvPr>
            <p:cNvSpPr/>
            <p:nvPr/>
          </p:nvSpPr>
          <p:spPr>
            <a:xfrm>
              <a:off x="15254336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76DDBA75-3392-E280-2273-E45E477FAD21}"/>
                </a:ext>
              </a:extLst>
            </p:cNvPr>
            <p:cNvSpPr/>
            <p:nvPr/>
          </p:nvSpPr>
          <p:spPr>
            <a:xfrm>
              <a:off x="16869844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095CD0A1-1905-7B0E-9F7B-E34696C5553E}"/>
                </a:ext>
              </a:extLst>
            </p:cNvPr>
            <p:cNvSpPr/>
            <p:nvPr/>
          </p:nvSpPr>
          <p:spPr>
            <a:xfrm>
              <a:off x="15658212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4E57AFE3-F270-2584-A885-EB3275484A38}"/>
                </a:ext>
              </a:extLst>
            </p:cNvPr>
            <p:cNvSpPr/>
            <p:nvPr/>
          </p:nvSpPr>
          <p:spPr>
            <a:xfrm>
              <a:off x="14446582" y="484652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AD3CB56-E0D9-5866-6F4B-6FCD6AD539B5}"/>
                </a:ext>
              </a:extLst>
            </p:cNvPr>
            <p:cNvSpPr/>
            <p:nvPr/>
          </p:nvSpPr>
          <p:spPr>
            <a:xfrm>
              <a:off x="14446582" y="4038770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7AB8EFA5-F112-D39E-8C7C-4106BC758FB2}"/>
                </a:ext>
              </a:extLst>
            </p:cNvPr>
            <p:cNvSpPr/>
            <p:nvPr/>
          </p:nvSpPr>
          <p:spPr>
            <a:xfrm>
              <a:off x="14446582" y="363489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E4EF8AED-4A1B-E657-8FED-E0CABB4A07FF}"/>
                </a:ext>
              </a:extLst>
            </p:cNvPr>
            <p:cNvSpPr/>
            <p:nvPr/>
          </p:nvSpPr>
          <p:spPr>
            <a:xfrm>
              <a:off x="14446579" y="4038767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161551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37EED4E7-FB52-EFD2-A46B-E9269CC127D8}"/>
                </a:ext>
              </a:extLst>
            </p:cNvPr>
            <p:cNvSpPr/>
            <p:nvPr/>
          </p:nvSpPr>
          <p:spPr>
            <a:xfrm>
              <a:off x="14446581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992394E5-A40C-E729-97A6-97221F40A620}"/>
                </a:ext>
              </a:extLst>
            </p:cNvPr>
            <p:cNvSpPr/>
            <p:nvPr/>
          </p:nvSpPr>
          <p:spPr>
            <a:xfrm>
              <a:off x="16465965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B3A5EFE7-1AD6-6C65-60E2-67718FE85A72}"/>
                </a:ext>
              </a:extLst>
            </p:cNvPr>
            <p:cNvSpPr/>
            <p:nvPr/>
          </p:nvSpPr>
          <p:spPr>
            <a:xfrm>
              <a:off x="14446582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2D239011-FCD3-22E7-EDA7-0A791828B30E}"/>
                </a:ext>
              </a:extLst>
            </p:cNvPr>
            <p:cNvSpPr/>
            <p:nvPr/>
          </p:nvSpPr>
          <p:spPr>
            <a:xfrm>
              <a:off x="16465966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0656235A-DDF1-0CE6-286C-FA7594E57705}"/>
                </a:ext>
              </a:extLst>
            </p:cNvPr>
            <p:cNvSpPr/>
            <p:nvPr/>
          </p:nvSpPr>
          <p:spPr>
            <a:xfrm>
              <a:off x="1704293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7A6219BC-F35D-8E02-C2C6-DF19B11CFD59}"/>
                </a:ext>
              </a:extLst>
            </p:cNvPr>
            <p:cNvSpPr/>
            <p:nvPr/>
          </p:nvSpPr>
          <p:spPr>
            <a:xfrm>
              <a:off x="1686984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B206A677-224E-D761-F2F0-D6D25BD1D663}"/>
                </a:ext>
              </a:extLst>
            </p:cNvPr>
            <p:cNvSpPr/>
            <p:nvPr/>
          </p:nvSpPr>
          <p:spPr>
            <a:xfrm>
              <a:off x="1721602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7E7AE8FB-FEAA-4D54-A448-6FF9A96D1BAF}"/>
                </a:ext>
              </a:extLst>
            </p:cNvPr>
            <p:cNvSpPr/>
            <p:nvPr/>
          </p:nvSpPr>
          <p:spPr>
            <a:xfrm>
              <a:off x="1727372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0DAA6EC0-4614-7294-BDD8-68AB8B0A857A}"/>
                </a:ext>
              </a:extLst>
            </p:cNvPr>
            <p:cNvSpPr/>
            <p:nvPr/>
          </p:nvSpPr>
          <p:spPr>
            <a:xfrm>
              <a:off x="16869848" y="288532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AAD73987-4EB9-21D9-5A6A-F857FA0B2A3C}"/>
                </a:ext>
              </a:extLst>
            </p:cNvPr>
            <p:cNvSpPr/>
            <p:nvPr/>
          </p:nvSpPr>
          <p:spPr>
            <a:xfrm>
              <a:off x="16869848" y="317380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22390322-024F-8023-1D40-EDFA1A6AC0A3}"/>
                </a:ext>
              </a:extLst>
            </p:cNvPr>
            <p:cNvSpPr/>
            <p:nvPr/>
          </p:nvSpPr>
          <p:spPr>
            <a:xfrm>
              <a:off x="16869848" y="323150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F4722EFD-7F37-B848-05C3-BC09D459C878}"/>
                </a:ext>
              </a:extLst>
            </p:cNvPr>
            <p:cNvSpPr/>
            <p:nvPr/>
          </p:nvSpPr>
          <p:spPr>
            <a:xfrm>
              <a:off x="16869848" y="300071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344B71E3-B823-B4E1-BA89-E1426889EB68}"/>
                </a:ext>
              </a:extLst>
            </p:cNvPr>
            <p:cNvSpPr/>
            <p:nvPr/>
          </p:nvSpPr>
          <p:spPr>
            <a:xfrm>
              <a:off x="1698523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EA5A72AC-4F5A-0B0B-4265-C79A6E9DF1D6}"/>
                </a:ext>
              </a:extLst>
            </p:cNvPr>
            <p:cNvSpPr/>
            <p:nvPr/>
          </p:nvSpPr>
          <p:spPr>
            <a:xfrm>
              <a:off x="1715832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B5A89DC4-F6BE-6EE7-7864-4D3F9E9E9DB4}"/>
                </a:ext>
              </a:extLst>
            </p:cNvPr>
            <p:cNvSpPr/>
            <p:nvPr/>
          </p:nvSpPr>
          <p:spPr>
            <a:xfrm>
              <a:off x="1692754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5E117334-02E5-5D6C-8F01-68BC4D8235CF}"/>
                </a:ext>
              </a:extLst>
            </p:cNvPr>
            <p:cNvSpPr/>
            <p:nvPr/>
          </p:nvSpPr>
          <p:spPr>
            <a:xfrm>
              <a:off x="17100630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0A262F35-F128-AE86-7E7C-71A315A1E83F}"/>
                </a:ext>
              </a:extLst>
            </p:cNvPr>
            <p:cNvSpPr/>
            <p:nvPr/>
          </p:nvSpPr>
          <p:spPr>
            <a:xfrm>
              <a:off x="16869848" y="29430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A3B37559-A5BB-8052-724D-816112D8FA14}"/>
                </a:ext>
              </a:extLst>
            </p:cNvPr>
            <p:cNvSpPr/>
            <p:nvPr/>
          </p:nvSpPr>
          <p:spPr>
            <a:xfrm>
              <a:off x="16869848" y="28276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3E439837-55C4-5EE1-829A-5842D28D3D45}"/>
                </a:ext>
              </a:extLst>
            </p:cNvPr>
            <p:cNvSpPr/>
            <p:nvPr/>
          </p:nvSpPr>
          <p:spPr>
            <a:xfrm>
              <a:off x="16869848" y="305841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14C1C3BE-220B-6D24-8723-2E4ABE17A957}"/>
                </a:ext>
              </a:extLst>
            </p:cNvPr>
            <p:cNvSpPr/>
            <p:nvPr/>
          </p:nvSpPr>
          <p:spPr>
            <a:xfrm>
              <a:off x="16869848" y="31161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0AD1F819-3A44-39D4-2ABB-FAAD76E067AD}"/>
                </a:ext>
              </a:extLst>
            </p:cNvPr>
            <p:cNvSpPr/>
            <p:nvPr/>
          </p:nvSpPr>
          <p:spPr>
            <a:xfrm>
              <a:off x="17042934" y="2827623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0"/>
                  </a:moveTo>
                  <a:lnTo>
                    <a:pt x="230788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A4C16D64-17B8-8550-ABF6-8D74BEA286CA}"/>
                </a:ext>
              </a:extLst>
            </p:cNvPr>
            <p:cNvSpPr/>
            <p:nvPr/>
          </p:nvSpPr>
          <p:spPr>
            <a:xfrm>
              <a:off x="17158327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1122C59B-DBC0-A709-29A6-BF9AD4490BD8}"/>
                </a:ext>
              </a:extLst>
            </p:cNvPr>
            <p:cNvSpPr/>
            <p:nvPr/>
          </p:nvSpPr>
          <p:spPr>
            <a:xfrm>
              <a:off x="16869844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3B19A8B1-B6B1-1E29-B579-93700CB97F2D}"/>
                </a:ext>
              </a:extLst>
            </p:cNvPr>
            <p:cNvSpPr/>
            <p:nvPr/>
          </p:nvSpPr>
          <p:spPr>
            <a:xfrm>
              <a:off x="17158332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BC84F61A-F33B-C7C4-2EA5-BB8F1E0F717A}"/>
                </a:ext>
              </a:extLst>
            </p:cNvPr>
            <p:cNvSpPr/>
            <p:nvPr/>
          </p:nvSpPr>
          <p:spPr>
            <a:xfrm>
              <a:off x="16869847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02445A67-5974-7DCA-FC04-FB966221BFB6}"/>
                </a:ext>
              </a:extLst>
            </p:cNvPr>
            <p:cNvSpPr/>
            <p:nvPr/>
          </p:nvSpPr>
          <p:spPr>
            <a:xfrm>
              <a:off x="1848535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B38E15B4-6266-511F-C0F7-09B6BDAF5706}"/>
                </a:ext>
              </a:extLst>
            </p:cNvPr>
            <p:cNvSpPr/>
            <p:nvPr/>
          </p:nvSpPr>
          <p:spPr>
            <a:xfrm>
              <a:off x="1727372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E71B4CF3-BD5E-0E1A-EBC4-970BC325D3A1}"/>
                </a:ext>
              </a:extLst>
            </p:cNvPr>
            <p:cNvSpPr/>
            <p:nvPr/>
          </p:nvSpPr>
          <p:spPr>
            <a:xfrm>
              <a:off x="19696983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6D37918A-334C-F7E7-38F5-7E80EF5CC700}"/>
                </a:ext>
              </a:extLst>
            </p:cNvPr>
            <p:cNvSpPr/>
            <p:nvPr/>
          </p:nvSpPr>
          <p:spPr>
            <a:xfrm>
              <a:off x="17273721" y="40387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53F24EB2-2699-7186-B3C1-DAC8F7024EB6}"/>
                </a:ext>
              </a:extLst>
            </p:cNvPr>
            <p:cNvSpPr/>
            <p:nvPr/>
          </p:nvSpPr>
          <p:spPr>
            <a:xfrm>
              <a:off x="17273721" y="2423262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8F21F80E-BFC1-45D0-C54D-4DA67E63AFB8}"/>
                </a:ext>
              </a:extLst>
            </p:cNvPr>
            <p:cNvSpPr/>
            <p:nvPr/>
          </p:nvSpPr>
          <p:spPr>
            <a:xfrm>
              <a:off x="17273721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801CA08F-8C8F-B09F-876F-029AB5CA7297}"/>
                </a:ext>
              </a:extLst>
            </p:cNvPr>
            <p:cNvSpPr/>
            <p:nvPr/>
          </p:nvSpPr>
          <p:spPr>
            <a:xfrm>
              <a:off x="17273721" y="121163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EA204404-56B5-1E75-B04C-7585054A8BC0}"/>
                </a:ext>
              </a:extLst>
            </p:cNvPr>
            <p:cNvSpPr/>
            <p:nvPr/>
          </p:nvSpPr>
          <p:spPr>
            <a:xfrm>
              <a:off x="18081475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A9E2D8CC-08E1-8572-976D-6FE2B7063D51}"/>
                </a:ext>
              </a:extLst>
            </p:cNvPr>
            <p:cNvSpPr/>
            <p:nvPr/>
          </p:nvSpPr>
          <p:spPr>
            <a:xfrm>
              <a:off x="19293105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728A0DB0-435D-2222-8A4E-CF08BFCECD9C}"/>
                </a:ext>
              </a:extLst>
            </p:cNvPr>
            <p:cNvSpPr/>
            <p:nvPr/>
          </p:nvSpPr>
          <p:spPr>
            <a:xfrm>
              <a:off x="17677598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F98B1F7D-A51B-2B7C-BF0F-D55A612C5D9B}"/>
                </a:ext>
              </a:extLst>
            </p:cNvPr>
            <p:cNvSpPr/>
            <p:nvPr/>
          </p:nvSpPr>
          <p:spPr>
            <a:xfrm>
              <a:off x="18889229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7E4F0422-E78B-5360-17BC-729333F5D91B}"/>
                </a:ext>
              </a:extLst>
            </p:cNvPr>
            <p:cNvSpPr/>
            <p:nvPr/>
          </p:nvSpPr>
          <p:spPr>
            <a:xfrm>
              <a:off x="17273721" y="80775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0EB532D9-42E4-FD26-A4D4-7F3DC8C0A0FD}"/>
                </a:ext>
              </a:extLst>
            </p:cNvPr>
            <p:cNvSpPr/>
            <p:nvPr/>
          </p:nvSpPr>
          <p:spPr>
            <a:xfrm>
              <a:off x="17273721" y="1615507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6BE2F4DC-38C2-B956-32B8-DCB4EA12D1BD}"/>
                </a:ext>
              </a:extLst>
            </p:cNvPr>
            <p:cNvSpPr/>
            <p:nvPr/>
          </p:nvSpPr>
          <p:spPr>
            <a:xfrm>
              <a:off x="17273721" y="201938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21BF76DB-D751-2E15-9B4A-CABFCC34BCC9}"/>
                </a:ext>
              </a:extLst>
            </p:cNvPr>
            <p:cNvSpPr/>
            <p:nvPr/>
          </p:nvSpPr>
          <p:spPr>
            <a:xfrm>
              <a:off x="18485351" y="0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0" y="0"/>
                  </a:moveTo>
                  <a:lnTo>
                    <a:pt x="1615511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676895F6-8023-A639-9399-08C82EA426EC}"/>
                </a:ext>
              </a:extLst>
            </p:cNvPr>
            <p:cNvSpPr/>
            <p:nvPr/>
          </p:nvSpPr>
          <p:spPr>
            <a:xfrm>
              <a:off x="19293105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40369E21-585F-351C-FABF-FC85A6C44FA1}"/>
                </a:ext>
              </a:extLst>
            </p:cNvPr>
            <p:cNvSpPr/>
            <p:nvPr/>
          </p:nvSpPr>
          <p:spPr>
            <a:xfrm>
              <a:off x="17273721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60C20222-B997-94D2-4763-8EC5B2EC2C9E}"/>
                </a:ext>
              </a:extLst>
            </p:cNvPr>
            <p:cNvSpPr/>
            <p:nvPr/>
          </p:nvSpPr>
          <p:spPr>
            <a:xfrm>
              <a:off x="19293104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DDB89B4B-2324-E6E8-9E04-451D50783741}"/>
                </a:ext>
              </a:extLst>
            </p:cNvPr>
            <p:cNvSpPr/>
            <p:nvPr/>
          </p:nvSpPr>
          <p:spPr>
            <a:xfrm>
              <a:off x="17273720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43BA0805-1465-4154-F3D0-ADF61A1D37E9}"/>
                </a:ext>
              </a:extLst>
            </p:cNvPr>
            <p:cNvSpPr/>
            <p:nvPr/>
          </p:nvSpPr>
          <p:spPr>
            <a:xfrm>
              <a:off x="17504425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0E301E24-D7E4-3F2D-A331-9DB86660E9FF}"/>
                </a:ext>
              </a:extLst>
            </p:cNvPr>
            <p:cNvSpPr/>
            <p:nvPr/>
          </p:nvSpPr>
          <p:spPr>
            <a:xfrm>
              <a:off x="1767751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9C03BB48-1343-E754-FF3E-0DF299B7CE15}"/>
                </a:ext>
              </a:extLst>
            </p:cNvPr>
            <p:cNvSpPr/>
            <p:nvPr/>
          </p:nvSpPr>
          <p:spPr>
            <a:xfrm>
              <a:off x="1733133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1" name="object 101">
              <a:extLst>
                <a:ext uri="{FF2B5EF4-FFF2-40B4-BE49-F238E27FC236}">
                  <a16:creationId xmlns:a16="http://schemas.microsoft.com/office/drawing/2014/main" id="{58678AD2-D3B6-5840-97AE-CE9601A8074E}"/>
                </a:ext>
              </a:extLst>
            </p:cNvPr>
            <p:cNvSpPr/>
            <p:nvPr/>
          </p:nvSpPr>
          <p:spPr>
            <a:xfrm>
              <a:off x="1727364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2" name="object 102">
              <a:extLst>
                <a:ext uri="{FF2B5EF4-FFF2-40B4-BE49-F238E27FC236}">
                  <a16:creationId xmlns:a16="http://schemas.microsoft.com/office/drawing/2014/main" id="{0F279DE4-993D-68BC-4095-AED97A62EE49}"/>
                </a:ext>
              </a:extLst>
            </p:cNvPr>
            <p:cNvSpPr/>
            <p:nvPr/>
          </p:nvSpPr>
          <p:spPr>
            <a:xfrm>
              <a:off x="17273641" y="27700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3" name="object 103">
              <a:extLst>
                <a:ext uri="{FF2B5EF4-FFF2-40B4-BE49-F238E27FC236}">
                  <a16:creationId xmlns:a16="http://schemas.microsoft.com/office/drawing/2014/main" id="{81998A8D-A0F3-4F0F-6D5E-FA06FD9105C3}"/>
                </a:ext>
              </a:extLst>
            </p:cNvPr>
            <p:cNvSpPr/>
            <p:nvPr/>
          </p:nvSpPr>
          <p:spPr>
            <a:xfrm>
              <a:off x="17273641" y="24815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4" name="object 104">
              <a:extLst>
                <a:ext uri="{FF2B5EF4-FFF2-40B4-BE49-F238E27FC236}">
                  <a16:creationId xmlns:a16="http://schemas.microsoft.com/office/drawing/2014/main" id="{6C78EEE4-0993-3E9F-AA8E-2C5F9A45778E}"/>
                </a:ext>
              </a:extLst>
            </p:cNvPr>
            <p:cNvSpPr/>
            <p:nvPr/>
          </p:nvSpPr>
          <p:spPr>
            <a:xfrm>
              <a:off x="17273641" y="2423826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5" name="object 105">
              <a:extLst>
                <a:ext uri="{FF2B5EF4-FFF2-40B4-BE49-F238E27FC236}">
                  <a16:creationId xmlns:a16="http://schemas.microsoft.com/office/drawing/2014/main" id="{776DAE44-E22C-E154-28D1-DA2044B8768D}"/>
                </a:ext>
              </a:extLst>
            </p:cNvPr>
            <p:cNvSpPr/>
            <p:nvPr/>
          </p:nvSpPr>
          <p:spPr>
            <a:xfrm>
              <a:off x="17273641" y="265461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D1E17A4E-1190-4D73-E35D-8E2C01DC70D0}"/>
                </a:ext>
              </a:extLst>
            </p:cNvPr>
            <p:cNvSpPr/>
            <p:nvPr/>
          </p:nvSpPr>
          <p:spPr>
            <a:xfrm>
              <a:off x="1756212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7" name="object 107">
              <a:extLst>
                <a:ext uri="{FF2B5EF4-FFF2-40B4-BE49-F238E27FC236}">
                  <a16:creationId xmlns:a16="http://schemas.microsoft.com/office/drawing/2014/main" id="{FDE9EF53-7724-927C-7885-53D5622BAC69}"/>
                </a:ext>
              </a:extLst>
            </p:cNvPr>
            <p:cNvSpPr/>
            <p:nvPr/>
          </p:nvSpPr>
          <p:spPr>
            <a:xfrm>
              <a:off x="17389032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8" name="object 108">
              <a:extLst>
                <a:ext uri="{FF2B5EF4-FFF2-40B4-BE49-F238E27FC236}">
                  <a16:creationId xmlns:a16="http://schemas.microsoft.com/office/drawing/2014/main" id="{E81E6B0C-94A0-D218-E4EE-E28ED3C5F9C1}"/>
                </a:ext>
              </a:extLst>
            </p:cNvPr>
            <p:cNvSpPr/>
            <p:nvPr/>
          </p:nvSpPr>
          <p:spPr>
            <a:xfrm>
              <a:off x="17619820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9" name="object 109">
              <a:extLst>
                <a:ext uri="{FF2B5EF4-FFF2-40B4-BE49-F238E27FC236}">
                  <a16:creationId xmlns:a16="http://schemas.microsoft.com/office/drawing/2014/main" id="{3D9A10BF-1623-56AB-7188-7B13A241699C}"/>
                </a:ext>
              </a:extLst>
            </p:cNvPr>
            <p:cNvSpPr/>
            <p:nvPr/>
          </p:nvSpPr>
          <p:spPr>
            <a:xfrm>
              <a:off x="17446729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0" name="object 110">
              <a:extLst>
                <a:ext uri="{FF2B5EF4-FFF2-40B4-BE49-F238E27FC236}">
                  <a16:creationId xmlns:a16="http://schemas.microsoft.com/office/drawing/2014/main" id="{CFF54DA3-4416-810D-7797-2C39B0BFA54B}"/>
                </a:ext>
              </a:extLst>
            </p:cNvPr>
            <p:cNvSpPr/>
            <p:nvPr/>
          </p:nvSpPr>
          <p:spPr>
            <a:xfrm>
              <a:off x="17273641" y="271231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1" name="object 111">
              <a:extLst>
                <a:ext uri="{FF2B5EF4-FFF2-40B4-BE49-F238E27FC236}">
                  <a16:creationId xmlns:a16="http://schemas.microsoft.com/office/drawing/2014/main" id="{56F1B7FC-8BEE-E9B3-2957-9EB0060973A4}"/>
                </a:ext>
              </a:extLst>
            </p:cNvPr>
            <p:cNvSpPr/>
            <p:nvPr/>
          </p:nvSpPr>
          <p:spPr>
            <a:xfrm>
              <a:off x="17273641" y="282770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2" name="object 112">
              <a:extLst>
                <a:ext uri="{FF2B5EF4-FFF2-40B4-BE49-F238E27FC236}">
                  <a16:creationId xmlns:a16="http://schemas.microsoft.com/office/drawing/2014/main" id="{320A5F02-DFF2-BC72-FC99-0090CF38D111}"/>
                </a:ext>
              </a:extLst>
            </p:cNvPr>
            <p:cNvSpPr/>
            <p:nvPr/>
          </p:nvSpPr>
          <p:spPr>
            <a:xfrm>
              <a:off x="17273641" y="25969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3" name="object 113">
              <a:extLst>
                <a:ext uri="{FF2B5EF4-FFF2-40B4-BE49-F238E27FC236}">
                  <a16:creationId xmlns:a16="http://schemas.microsoft.com/office/drawing/2014/main" id="{FB73B5D6-EC10-3246-23F4-00EF66119381}"/>
                </a:ext>
              </a:extLst>
            </p:cNvPr>
            <p:cNvSpPr/>
            <p:nvPr/>
          </p:nvSpPr>
          <p:spPr>
            <a:xfrm>
              <a:off x="17273641" y="253922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4" name="object 114">
              <a:extLst>
                <a:ext uri="{FF2B5EF4-FFF2-40B4-BE49-F238E27FC236}">
                  <a16:creationId xmlns:a16="http://schemas.microsoft.com/office/drawing/2014/main" id="{61A8ADB9-03C5-0539-C65C-AA82A87FEFBD}"/>
                </a:ext>
              </a:extLst>
            </p:cNvPr>
            <p:cNvSpPr/>
            <p:nvPr/>
          </p:nvSpPr>
          <p:spPr>
            <a:xfrm>
              <a:off x="17273638" y="2596915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230788" y="230788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5" name="object 115">
              <a:extLst>
                <a:ext uri="{FF2B5EF4-FFF2-40B4-BE49-F238E27FC236}">
                  <a16:creationId xmlns:a16="http://schemas.microsoft.com/office/drawing/2014/main" id="{3C4386EA-EAD1-D622-F196-49BA292C0530}"/>
                </a:ext>
              </a:extLst>
            </p:cNvPr>
            <p:cNvSpPr/>
            <p:nvPr/>
          </p:nvSpPr>
          <p:spPr>
            <a:xfrm>
              <a:off x="17273644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6" name="object 116">
              <a:extLst>
                <a:ext uri="{FF2B5EF4-FFF2-40B4-BE49-F238E27FC236}">
                  <a16:creationId xmlns:a16="http://schemas.microsoft.com/office/drawing/2014/main" id="{F6B7871D-3A81-8D22-16F3-7E4986675345}"/>
                </a:ext>
              </a:extLst>
            </p:cNvPr>
            <p:cNvSpPr/>
            <p:nvPr/>
          </p:nvSpPr>
          <p:spPr>
            <a:xfrm>
              <a:off x="17562127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7" name="object 117">
              <a:extLst>
                <a:ext uri="{FF2B5EF4-FFF2-40B4-BE49-F238E27FC236}">
                  <a16:creationId xmlns:a16="http://schemas.microsoft.com/office/drawing/2014/main" id="{A097F1DD-0B69-5F44-2224-4F489C9A85A1}"/>
                </a:ext>
              </a:extLst>
            </p:cNvPr>
            <p:cNvSpPr/>
            <p:nvPr/>
          </p:nvSpPr>
          <p:spPr>
            <a:xfrm>
              <a:off x="17273641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8" name="object 118">
              <a:extLst>
                <a:ext uri="{FF2B5EF4-FFF2-40B4-BE49-F238E27FC236}">
                  <a16:creationId xmlns:a16="http://schemas.microsoft.com/office/drawing/2014/main" id="{5B4B43FF-5E9D-52F5-A0CB-2345A125FA3D}"/>
                </a:ext>
              </a:extLst>
            </p:cNvPr>
            <p:cNvSpPr/>
            <p:nvPr/>
          </p:nvSpPr>
          <p:spPr>
            <a:xfrm>
              <a:off x="17562124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9" name="object 119">
              <a:extLst>
                <a:ext uri="{FF2B5EF4-FFF2-40B4-BE49-F238E27FC236}">
                  <a16:creationId xmlns:a16="http://schemas.microsoft.com/office/drawing/2014/main" id="{F2EF85C0-13F7-74D5-5057-EA46F82E47C7}"/>
                </a:ext>
              </a:extLst>
            </p:cNvPr>
            <p:cNvSpPr/>
            <p:nvPr/>
          </p:nvSpPr>
          <p:spPr>
            <a:xfrm>
              <a:off x="14446582" y="1615507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0" name="object 120">
              <a:extLst>
                <a:ext uri="{FF2B5EF4-FFF2-40B4-BE49-F238E27FC236}">
                  <a16:creationId xmlns:a16="http://schemas.microsoft.com/office/drawing/2014/main" id="{C3682286-E6B1-F687-DC03-7D2F801C765F}"/>
                </a:ext>
              </a:extLst>
            </p:cNvPr>
            <p:cNvSpPr/>
            <p:nvPr/>
          </p:nvSpPr>
          <p:spPr>
            <a:xfrm>
              <a:off x="14446582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1" name="object 121">
              <a:extLst>
                <a:ext uri="{FF2B5EF4-FFF2-40B4-BE49-F238E27FC236}">
                  <a16:creationId xmlns:a16="http://schemas.microsoft.com/office/drawing/2014/main" id="{CA8A64C4-F999-0ADC-9DE0-CF9F65D71F6A}"/>
                </a:ext>
              </a:extLst>
            </p:cNvPr>
            <p:cNvSpPr/>
            <p:nvPr/>
          </p:nvSpPr>
          <p:spPr>
            <a:xfrm>
              <a:off x="14446582" y="40387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2" name="object 122">
              <a:extLst>
                <a:ext uri="{FF2B5EF4-FFF2-40B4-BE49-F238E27FC236}">
                  <a16:creationId xmlns:a16="http://schemas.microsoft.com/office/drawing/2014/main" id="{913972DF-84A2-647B-93B6-2BB82ED68595}"/>
                </a:ext>
              </a:extLst>
            </p:cNvPr>
            <p:cNvSpPr/>
            <p:nvPr/>
          </p:nvSpPr>
          <p:spPr>
            <a:xfrm>
              <a:off x="14850458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3" name="object 123">
              <a:extLst>
                <a:ext uri="{FF2B5EF4-FFF2-40B4-BE49-F238E27FC236}">
                  <a16:creationId xmlns:a16="http://schemas.microsoft.com/office/drawing/2014/main" id="{81A27E52-8494-B10C-C5C4-5EE3069BF9EC}"/>
                </a:ext>
              </a:extLst>
            </p:cNvPr>
            <p:cNvSpPr/>
            <p:nvPr/>
          </p:nvSpPr>
          <p:spPr>
            <a:xfrm>
              <a:off x="16869844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4" name="object 124">
              <a:extLst>
                <a:ext uri="{FF2B5EF4-FFF2-40B4-BE49-F238E27FC236}">
                  <a16:creationId xmlns:a16="http://schemas.microsoft.com/office/drawing/2014/main" id="{EB3B87B6-CA48-4B4D-A355-B29D29DFAF43}"/>
                </a:ext>
              </a:extLst>
            </p:cNvPr>
            <p:cNvSpPr/>
            <p:nvPr/>
          </p:nvSpPr>
          <p:spPr>
            <a:xfrm>
              <a:off x="17273721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5" name="object 125">
              <a:extLst>
                <a:ext uri="{FF2B5EF4-FFF2-40B4-BE49-F238E27FC236}">
                  <a16:creationId xmlns:a16="http://schemas.microsoft.com/office/drawing/2014/main" id="{CDA82BE7-F6B3-9F53-27C2-8819F8BD94E8}"/>
                </a:ext>
              </a:extLst>
            </p:cNvPr>
            <p:cNvSpPr/>
            <p:nvPr/>
          </p:nvSpPr>
          <p:spPr>
            <a:xfrm>
              <a:off x="15658212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6" name="object 126">
              <a:extLst>
                <a:ext uri="{FF2B5EF4-FFF2-40B4-BE49-F238E27FC236}">
                  <a16:creationId xmlns:a16="http://schemas.microsoft.com/office/drawing/2014/main" id="{7AB927CE-3C23-46F6-35E9-17FD91D31886}"/>
                </a:ext>
              </a:extLst>
            </p:cNvPr>
            <p:cNvSpPr/>
            <p:nvPr/>
          </p:nvSpPr>
          <p:spPr>
            <a:xfrm>
              <a:off x="14446582" y="201938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7" name="object 127">
              <a:extLst>
                <a:ext uri="{FF2B5EF4-FFF2-40B4-BE49-F238E27FC236}">
                  <a16:creationId xmlns:a16="http://schemas.microsoft.com/office/drawing/2014/main" id="{8760AB7B-3716-A5FE-E999-DB14C57F4959}"/>
                </a:ext>
              </a:extLst>
            </p:cNvPr>
            <p:cNvSpPr/>
            <p:nvPr/>
          </p:nvSpPr>
          <p:spPr>
            <a:xfrm>
              <a:off x="14446582" y="807754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8" name="object 128">
              <a:extLst>
                <a:ext uri="{FF2B5EF4-FFF2-40B4-BE49-F238E27FC236}">
                  <a16:creationId xmlns:a16="http://schemas.microsoft.com/office/drawing/2014/main" id="{813E8B30-FA22-A0F9-5BCF-0AEEA1C8C0FD}"/>
                </a:ext>
              </a:extLst>
            </p:cNvPr>
            <p:cNvSpPr/>
            <p:nvPr/>
          </p:nvSpPr>
          <p:spPr>
            <a:xfrm>
              <a:off x="14446582" y="2423262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9" name="object 129">
              <a:extLst>
                <a:ext uri="{FF2B5EF4-FFF2-40B4-BE49-F238E27FC236}">
                  <a16:creationId xmlns:a16="http://schemas.microsoft.com/office/drawing/2014/main" id="{E05853F7-831C-A699-6355-55E28E36FD3C}"/>
                </a:ext>
              </a:extLst>
            </p:cNvPr>
            <p:cNvSpPr/>
            <p:nvPr/>
          </p:nvSpPr>
          <p:spPr>
            <a:xfrm>
              <a:off x="14446582" y="121163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0" y="0"/>
                  </a:moveTo>
                  <a:lnTo>
                    <a:pt x="282713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130">
              <a:extLst>
                <a:ext uri="{FF2B5EF4-FFF2-40B4-BE49-F238E27FC236}">
                  <a16:creationId xmlns:a16="http://schemas.microsoft.com/office/drawing/2014/main" id="{9924B626-EB10-E856-B100-A6BD3B67DA89}"/>
                </a:ext>
              </a:extLst>
            </p:cNvPr>
            <p:cNvSpPr/>
            <p:nvPr/>
          </p:nvSpPr>
          <p:spPr>
            <a:xfrm>
              <a:off x="15254336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1" name="object 131">
              <a:extLst>
                <a:ext uri="{FF2B5EF4-FFF2-40B4-BE49-F238E27FC236}">
                  <a16:creationId xmlns:a16="http://schemas.microsoft.com/office/drawing/2014/main" id="{45B67856-A314-756B-D458-2FD1FBD8E5CE}"/>
                </a:ext>
              </a:extLst>
            </p:cNvPr>
            <p:cNvSpPr/>
            <p:nvPr/>
          </p:nvSpPr>
          <p:spPr>
            <a:xfrm>
              <a:off x="16062090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2" name="object 132">
              <a:extLst>
                <a:ext uri="{FF2B5EF4-FFF2-40B4-BE49-F238E27FC236}">
                  <a16:creationId xmlns:a16="http://schemas.microsoft.com/office/drawing/2014/main" id="{CD143A8E-9290-DAC4-C552-40CE8BE478D7}"/>
                </a:ext>
              </a:extLst>
            </p:cNvPr>
            <p:cNvSpPr/>
            <p:nvPr/>
          </p:nvSpPr>
          <p:spPr>
            <a:xfrm>
              <a:off x="16465966" y="0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5">
                  <a:moveTo>
                    <a:pt x="0" y="0"/>
                  </a:moveTo>
                  <a:lnTo>
                    <a:pt x="0" y="282713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3" name="object 133">
              <a:extLst>
                <a:ext uri="{FF2B5EF4-FFF2-40B4-BE49-F238E27FC236}">
                  <a16:creationId xmlns:a16="http://schemas.microsoft.com/office/drawing/2014/main" id="{C76C9026-7BF5-E511-0FEC-9366434ABF87}"/>
                </a:ext>
              </a:extLst>
            </p:cNvPr>
            <p:cNvSpPr/>
            <p:nvPr/>
          </p:nvSpPr>
          <p:spPr>
            <a:xfrm>
              <a:off x="14446582" y="-3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0" y="1615511"/>
                  </a:moveTo>
                  <a:lnTo>
                    <a:pt x="1615511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4" name="object 134">
              <a:extLst>
                <a:ext uri="{FF2B5EF4-FFF2-40B4-BE49-F238E27FC236}">
                  <a16:creationId xmlns:a16="http://schemas.microsoft.com/office/drawing/2014/main" id="{7729108C-A598-4DA0-DA15-6ACC58FD4D98}"/>
                </a:ext>
              </a:extLst>
            </p:cNvPr>
            <p:cNvSpPr/>
            <p:nvPr/>
          </p:nvSpPr>
          <p:spPr>
            <a:xfrm>
              <a:off x="14446582" y="-1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35">
              <a:extLst>
                <a:ext uri="{FF2B5EF4-FFF2-40B4-BE49-F238E27FC236}">
                  <a16:creationId xmlns:a16="http://schemas.microsoft.com/office/drawing/2014/main" id="{38440C2E-7D88-07F2-2EEA-A16BCF5B61DC}"/>
                </a:ext>
              </a:extLst>
            </p:cNvPr>
            <p:cNvSpPr/>
            <p:nvPr/>
          </p:nvSpPr>
          <p:spPr>
            <a:xfrm>
              <a:off x="16465966" y="2019383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807755"/>
                  </a:moveTo>
                  <a:lnTo>
                    <a:pt x="807755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6" name="object 136">
              <a:extLst>
                <a:ext uri="{FF2B5EF4-FFF2-40B4-BE49-F238E27FC236}">
                  <a16:creationId xmlns:a16="http://schemas.microsoft.com/office/drawing/2014/main" id="{9B31347D-1C6B-E878-2B55-BF6DDFDE1973}"/>
                </a:ext>
              </a:extLst>
            </p:cNvPr>
            <p:cNvSpPr/>
            <p:nvPr/>
          </p:nvSpPr>
          <p:spPr>
            <a:xfrm>
              <a:off x="16465966" y="0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7" name="object 137">
              <a:extLst>
                <a:ext uri="{FF2B5EF4-FFF2-40B4-BE49-F238E27FC236}">
                  <a16:creationId xmlns:a16="http://schemas.microsoft.com/office/drawing/2014/main" id="{6709D86E-746B-75A5-0D34-2A74F9D19D4B}"/>
                </a:ext>
              </a:extLst>
            </p:cNvPr>
            <p:cNvSpPr/>
            <p:nvPr/>
          </p:nvSpPr>
          <p:spPr>
            <a:xfrm>
              <a:off x="14446582" y="2019384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5">
                  <a:moveTo>
                    <a:pt x="0" y="0"/>
                  </a:moveTo>
                  <a:lnTo>
                    <a:pt x="807755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8" name="object 138">
              <a:extLst>
                <a:ext uri="{FF2B5EF4-FFF2-40B4-BE49-F238E27FC236}">
                  <a16:creationId xmlns:a16="http://schemas.microsoft.com/office/drawing/2014/main" id="{88EC80E6-56E4-E781-9E9F-644DBD8C7CD8}"/>
                </a:ext>
              </a:extLst>
            </p:cNvPr>
            <p:cNvSpPr/>
            <p:nvPr/>
          </p:nvSpPr>
          <p:spPr>
            <a:xfrm>
              <a:off x="16869848" y="25969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9" name="object 139">
              <a:extLst>
                <a:ext uri="{FF2B5EF4-FFF2-40B4-BE49-F238E27FC236}">
                  <a16:creationId xmlns:a16="http://schemas.microsoft.com/office/drawing/2014/main" id="{B1740636-BB0C-B1A5-3E90-D8114B2EEECC}"/>
                </a:ext>
              </a:extLst>
            </p:cNvPr>
            <p:cNvSpPr/>
            <p:nvPr/>
          </p:nvSpPr>
          <p:spPr>
            <a:xfrm>
              <a:off x="16869848" y="2423826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40">
              <a:extLst>
                <a:ext uri="{FF2B5EF4-FFF2-40B4-BE49-F238E27FC236}">
                  <a16:creationId xmlns:a16="http://schemas.microsoft.com/office/drawing/2014/main" id="{1BA37FB9-FC2E-C797-BC62-F2EE5F7E46C3}"/>
                </a:ext>
              </a:extLst>
            </p:cNvPr>
            <p:cNvSpPr/>
            <p:nvPr/>
          </p:nvSpPr>
          <p:spPr>
            <a:xfrm>
              <a:off x="16869848" y="27700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1" name="object 141">
              <a:extLst>
                <a:ext uri="{FF2B5EF4-FFF2-40B4-BE49-F238E27FC236}">
                  <a16:creationId xmlns:a16="http://schemas.microsoft.com/office/drawing/2014/main" id="{D2DE4914-7BCC-317F-9917-964D8E7BC977}"/>
                </a:ext>
              </a:extLst>
            </p:cNvPr>
            <p:cNvSpPr/>
            <p:nvPr/>
          </p:nvSpPr>
          <p:spPr>
            <a:xfrm>
              <a:off x="16869848" y="282770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2" name="object 142">
              <a:extLst>
                <a:ext uri="{FF2B5EF4-FFF2-40B4-BE49-F238E27FC236}">
                  <a16:creationId xmlns:a16="http://schemas.microsoft.com/office/drawing/2014/main" id="{C8D038C1-B22A-E8FB-873E-4C392820BE84}"/>
                </a:ext>
              </a:extLst>
            </p:cNvPr>
            <p:cNvSpPr/>
            <p:nvPr/>
          </p:nvSpPr>
          <p:spPr>
            <a:xfrm>
              <a:off x="1721602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43">
              <a:extLst>
                <a:ext uri="{FF2B5EF4-FFF2-40B4-BE49-F238E27FC236}">
                  <a16:creationId xmlns:a16="http://schemas.microsoft.com/office/drawing/2014/main" id="{BBFE5BEB-1D35-B361-41A8-D9862CFD7208}"/>
                </a:ext>
              </a:extLst>
            </p:cNvPr>
            <p:cNvSpPr/>
            <p:nvPr/>
          </p:nvSpPr>
          <p:spPr>
            <a:xfrm>
              <a:off x="1692754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4" name="object 144">
              <a:extLst>
                <a:ext uri="{FF2B5EF4-FFF2-40B4-BE49-F238E27FC236}">
                  <a16:creationId xmlns:a16="http://schemas.microsoft.com/office/drawing/2014/main" id="{A60C6D48-4C27-763E-83AE-B4A61B7C8377}"/>
                </a:ext>
              </a:extLst>
            </p:cNvPr>
            <p:cNvSpPr/>
            <p:nvPr/>
          </p:nvSpPr>
          <p:spPr>
            <a:xfrm>
              <a:off x="1686984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5" name="object 145">
              <a:extLst>
                <a:ext uri="{FF2B5EF4-FFF2-40B4-BE49-F238E27FC236}">
                  <a16:creationId xmlns:a16="http://schemas.microsoft.com/office/drawing/2014/main" id="{AFA1B396-7C66-0F1D-2C66-5A242F61AB7A}"/>
                </a:ext>
              </a:extLst>
            </p:cNvPr>
            <p:cNvSpPr/>
            <p:nvPr/>
          </p:nvSpPr>
          <p:spPr>
            <a:xfrm>
              <a:off x="17100630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6" name="object 146">
              <a:extLst>
                <a:ext uri="{FF2B5EF4-FFF2-40B4-BE49-F238E27FC236}">
                  <a16:creationId xmlns:a16="http://schemas.microsoft.com/office/drawing/2014/main" id="{297F91E0-99B6-0E0B-AF70-105782131309}"/>
                </a:ext>
              </a:extLst>
            </p:cNvPr>
            <p:cNvSpPr/>
            <p:nvPr/>
          </p:nvSpPr>
          <p:spPr>
            <a:xfrm>
              <a:off x="16869848" y="253922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7" name="object 147">
              <a:extLst>
                <a:ext uri="{FF2B5EF4-FFF2-40B4-BE49-F238E27FC236}">
                  <a16:creationId xmlns:a16="http://schemas.microsoft.com/office/drawing/2014/main" id="{AF73321E-5F32-6AAC-AFA7-A600E4B6F46F}"/>
                </a:ext>
              </a:extLst>
            </p:cNvPr>
            <p:cNvSpPr/>
            <p:nvPr/>
          </p:nvSpPr>
          <p:spPr>
            <a:xfrm>
              <a:off x="16869848" y="2712311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8" name="object 148">
              <a:extLst>
                <a:ext uri="{FF2B5EF4-FFF2-40B4-BE49-F238E27FC236}">
                  <a16:creationId xmlns:a16="http://schemas.microsoft.com/office/drawing/2014/main" id="{0B2E4867-7965-73EE-5F50-42AA81D70184}"/>
                </a:ext>
              </a:extLst>
            </p:cNvPr>
            <p:cNvSpPr/>
            <p:nvPr/>
          </p:nvSpPr>
          <p:spPr>
            <a:xfrm>
              <a:off x="16869848" y="24815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9" name="object 149">
              <a:extLst>
                <a:ext uri="{FF2B5EF4-FFF2-40B4-BE49-F238E27FC236}">
                  <a16:creationId xmlns:a16="http://schemas.microsoft.com/office/drawing/2014/main" id="{30130271-9F51-2092-7B5B-7F8DEC390F56}"/>
                </a:ext>
              </a:extLst>
            </p:cNvPr>
            <p:cNvSpPr/>
            <p:nvPr/>
          </p:nvSpPr>
          <p:spPr>
            <a:xfrm>
              <a:off x="16869848" y="2654614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40387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0" name="object 150">
              <a:extLst>
                <a:ext uri="{FF2B5EF4-FFF2-40B4-BE49-F238E27FC236}">
                  <a16:creationId xmlns:a16="http://schemas.microsoft.com/office/drawing/2014/main" id="{0A68E411-97DA-2D5D-0A7E-34F44F676023}"/>
                </a:ext>
              </a:extLst>
            </p:cNvPr>
            <p:cNvSpPr/>
            <p:nvPr/>
          </p:nvSpPr>
          <p:spPr>
            <a:xfrm>
              <a:off x="1715832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1" name="object 151">
              <a:extLst>
                <a:ext uri="{FF2B5EF4-FFF2-40B4-BE49-F238E27FC236}">
                  <a16:creationId xmlns:a16="http://schemas.microsoft.com/office/drawing/2014/main" id="{12CA6D2A-9C89-5DFD-D2D4-A2958F2792F9}"/>
                </a:ext>
              </a:extLst>
            </p:cNvPr>
            <p:cNvSpPr/>
            <p:nvPr/>
          </p:nvSpPr>
          <p:spPr>
            <a:xfrm>
              <a:off x="17273721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2" name="object 152">
              <a:extLst>
                <a:ext uri="{FF2B5EF4-FFF2-40B4-BE49-F238E27FC236}">
                  <a16:creationId xmlns:a16="http://schemas.microsoft.com/office/drawing/2014/main" id="{F80D866F-75E7-C651-695E-5996AA006AC8}"/>
                </a:ext>
              </a:extLst>
            </p:cNvPr>
            <p:cNvSpPr/>
            <p:nvPr/>
          </p:nvSpPr>
          <p:spPr>
            <a:xfrm>
              <a:off x="17042934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3" name="object 153">
              <a:extLst>
                <a:ext uri="{FF2B5EF4-FFF2-40B4-BE49-F238E27FC236}">
                  <a16:creationId xmlns:a16="http://schemas.microsoft.com/office/drawing/2014/main" id="{FD78405B-BFBB-D48E-8AE9-6CCBD93CD8DC}"/>
                </a:ext>
              </a:extLst>
            </p:cNvPr>
            <p:cNvSpPr/>
            <p:nvPr/>
          </p:nvSpPr>
          <p:spPr>
            <a:xfrm>
              <a:off x="16985237" y="2423831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40387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4" name="object 154">
              <a:extLst>
                <a:ext uri="{FF2B5EF4-FFF2-40B4-BE49-F238E27FC236}">
                  <a16:creationId xmlns:a16="http://schemas.microsoft.com/office/drawing/2014/main" id="{898358D2-1247-2E80-EF18-E9E29AAD9CB7}"/>
                </a:ext>
              </a:extLst>
            </p:cNvPr>
            <p:cNvSpPr/>
            <p:nvPr/>
          </p:nvSpPr>
          <p:spPr>
            <a:xfrm>
              <a:off x="17042932" y="2596917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230788" y="0"/>
                  </a:moveTo>
                  <a:lnTo>
                    <a:pt x="0" y="230788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5" name="object 155">
              <a:extLst>
                <a:ext uri="{FF2B5EF4-FFF2-40B4-BE49-F238E27FC236}">
                  <a16:creationId xmlns:a16="http://schemas.microsoft.com/office/drawing/2014/main" id="{E2C9693D-DABC-AA28-1342-436684E26D8E}"/>
                </a:ext>
              </a:extLst>
            </p:cNvPr>
            <p:cNvSpPr/>
            <p:nvPr/>
          </p:nvSpPr>
          <p:spPr>
            <a:xfrm>
              <a:off x="17158332" y="271231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6" name="object 156">
              <a:extLst>
                <a:ext uri="{FF2B5EF4-FFF2-40B4-BE49-F238E27FC236}">
                  <a16:creationId xmlns:a16="http://schemas.microsoft.com/office/drawing/2014/main" id="{FE34C236-D50B-1D2C-A864-1026BFD5127C}"/>
                </a:ext>
              </a:extLst>
            </p:cNvPr>
            <p:cNvSpPr/>
            <p:nvPr/>
          </p:nvSpPr>
          <p:spPr>
            <a:xfrm>
              <a:off x="16869847" y="2423826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0"/>
                  </a:moveTo>
                  <a:lnTo>
                    <a:pt x="0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7" name="object 157">
              <a:extLst>
                <a:ext uri="{FF2B5EF4-FFF2-40B4-BE49-F238E27FC236}">
                  <a16:creationId xmlns:a16="http://schemas.microsoft.com/office/drawing/2014/main" id="{13CE6135-7D5A-3B82-EBCA-47AE7A5DAAA7}"/>
                </a:ext>
              </a:extLst>
            </p:cNvPr>
            <p:cNvSpPr/>
            <p:nvPr/>
          </p:nvSpPr>
          <p:spPr>
            <a:xfrm>
              <a:off x="16869847" y="2712315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8" name="object 158">
              <a:extLst>
                <a:ext uri="{FF2B5EF4-FFF2-40B4-BE49-F238E27FC236}">
                  <a16:creationId xmlns:a16="http://schemas.microsoft.com/office/drawing/2014/main" id="{1341D736-2EE1-67E9-643A-04C7F1D24DDF}"/>
                </a:ext>
              </a:extLst>
            </p:cNvPr>
            <p:cNvSpPr/>
            <p:nvPr/>
          </p:nvSpPr>
          <p:spPr>
            <a:xfrm>
              <a:off x="17158332" y="242383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389" y="11538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9" name="object 159">
              <a:extLst>
                <a:ext uri="{FF2B5EF4-FFF2-40B4-BE49-F238E27FC236}">
                  <a16:creationId xmlns:a16="http://schemas.microsoft.com/office/drawing/2014/main" id="{2D45608C-86FE-F7E6-70ED-E8BC2EFE33D7}"/>
                </a:ext>
              </a:extLst>
            </p:cNvPr>
            <p:cNvSpPr/>
            <p:nvPr/>
          </p:nvSpPr>
          <p:spPr>
            <a:xfrm>
              <a:off x="17273721" y="4038770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0" name="object 160">
              <a:extLst>
                <a:ext uri="{FF2B5EF4-FFF2-40B4-BE49-F238E27FC236}">
                  <a16:creationId xmlns:a16="http://schemas.microsoft.com/office/drawing/2014/main" id="{AE62BA9B-015A-3019-CB1C-2DD9E22F92D9}"/>
                </a:ext>
              </a:extLst>
            </p:cNvPr>
            <p:cNvSpPr/>
            <p:nvPr/>
          </p:nvSpPr>
          <p:spPr>
            <a:xfrm>
              <a:off x="17273721" y="2827139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1" name="object 161">
              <a:extLst>
                <a:ext uri="{FF2B5EF4-FFF2-40B4-BE49-F238E27FC236}">
                  <a16:creationId xmlns:a16="http://schemas.microsoft.com/office/drawing/2014/main" id="{B5E8B481-6CBC-90F0-DD57-39CC2DACD22E}"/>
                </a:ext>
              </a:extLst>
            </p:cNvPr>
            <p:cNvSpPr/>
            <p:nvPr/>
          </p:nvSpPr>
          <p:spPr>
            <a:xfrm>
              <a:off x="17273721" y="5250401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2" name="object 162">
              <a:extLst>
                <a:ext uri="{FF2B5EF4-FFF2-40B4-BE49-F238E27FC236}">
                  <a16:creationId xmlns:a16="http://schemas.microsoft.com/office/drawing/2014/main" id="{54C02427-2A98-A162-4CC7-185D68820DF3}"/>
                </a:ext>
              </a:extLst>
            </p:cNvPr>
            <p:cNvSpPr/>
            <p:nvPr/>
          </p:nvSpPr>
          <p:spPr>
            <a:xfrm>
              <a:off x="19696983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3" name="object 163">
              <a:extLst>
                <a:ext uri="{FF2B5EF4-FFF2-40B4-BE49-F238E27FC236}">
                  <a16:creationId xmlns:a16="http://schemas.microsoft.com/office/drawing/2014/main" id="{D31BE668-9674-E859-A559-E90D5D6A329F}"/>
                </a:ext>
              </a:extLst>
            </p:cNvPr>
            <p:cNvSpPr/>
            <p:nvPr/>
          </p:nvSpPr>
          <p:spPr>
            <a:xfrm>
              <a:off x="17677598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4" name="object 164">
              <a:extLst>
                <a:ext uri="{FF2B5EF4-FFF2-40B4-BE49-F238E27FC236}">
                  <a16:creationId xmlns:a16="http://schemas.microsoft.com/office/drawing/2014/main" id="{2729015C-14DE-C888-5D13-528D13859371}"/>
                </a:ext>
              </a:extLst>
            </p:cNvPr>
            <p:cNvSpPr/>
            <p:nvPr/>
          </p:nvSpPr>
          <p:spPr>
            <a:xfrm>
              <a:off x="1727372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5" name="object 165">
              <a:extLst>
                <a:ext uri="{FF2B5EF4-FFF2-40B4-BE49-F238E27FC236}">
                  <a16:creationId xmlns:a16="http://schemas.microsoft.com/office/drawing/2014/main" id="{E1756D43-DDC2-9184-4201-B20893D7FF20}"/>
                </a:ext>
              </a:extLst>
            </p:cNvPr>
            <p:cNvSpPr/>
            <p:nvPr/>
          </p:nvSpPr>
          <p:spPr>
            <a:xfrm>
              <a:off x="18889229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6" name="object 166">
              <a:extLst>
                <a:ext uri="{FF2B5EF4-FFF2-40B4-BE49-F238E27FC236}">
                  <a16:creationId xmlns:a16="http://schemas.microsoft.com/office/drawing/2014/main" id="{579D2017-3359-3C98-1CBF-05787DB714A1}"/>
                </a:ext>
              </a:extLst>
            </p:cNvPr>
            <p:cNvSpPr/>
            <p:nvPr/>
          </p:nvSpPr>
          <p:spPr>
            <a:xfrm>
              <a:off x="17273721" y="363489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7" name="object 167">
              <a:extLst>
                <a:ext uri="{FF2B5EF4-FFF2-40B4-BE49-F238E27FC236}">
                  <a16:creationId xmlns:a16="http://schemas.microsoft.com/office/drawing/2014/main" id="{51F4C54F-5569-B9AC-9DA3-027D7560F1DE}"/>
                </a:ext>
              </a:extLst>
            </p:cNvPr>
            <p:cNvSpPr/>
            <p:nvPr/>
          </p:nvSpPr>
          <p:spPr>
            <a:xfrm>
              <a:off x="17273721" y="4846523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8" name="object 168">
              <a:extLst>
                <a:ext uri="{FF2B5EF4-FFF2-40B4-BE49-F238E27FC236}">
                  <a16:creationId xmlns:a16="http://schemas.microsoft.com/office/drawing/2014/main" id="{871029D4-D74B-6333-36A6-A4FD7CC00992}"/>
                </a:ext>
              </a:extLst>
            </p:cNvPr>
            <p:cNvSpPr/>
            <p:nvPr/>
          </p:nvSpPr>
          <p:spPr>
            <a:xfrm>
              <a:off x="17273721" y="3231015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9" name="object 169">
              <a:extLst>
                <a:ext uri="{FF2B5EF4-FFF2-40B4-BE49-F238E27FC236}">
                  <a16:creationId xmlns:a16="http://schemas.microsoft.com/office/drawing/2014/main" id="{DA6FCE6A-49B1-58D5-E578-6283D7905972}"/>
                </a:ext>
              </a:extLst>
            </p:cNvPr>
            <p:cNvSpPr/>
            <p:nvPr/>
          </p:nvSpPr>
          <p:spPr>
            <a:xfrm>
              <a:off x="17273721" y="4442646"/>
              <a:ext cx="2827655" cy="0"/>
            </a:xfrm>
            <a:custGeom>
              <a:avLst/>
              <a:gdLst/>
              <a:ahLst/>
              <a:cxnLst/>
              <a:rect l="l" t="t" r="r" b="b"/>
              <a:pathLst>
                <a:path w="2827655">
                  <a:moveTo>
                    <a:pt x="282713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0" name="object 170">
              <a:extLst>
                <a:ext uri="{FF2B5EF4-FFF2-40B4-BE49-F238E27FC236}">
                  <a16:creationId xmlns:a16="http://schemas.microsoft.com/office/drawing/2014/main" id="{D3DB3BD0-76C3-2160-1A33-C9BE2F4F3A08}"/>
                </a:ext>
              </a:extLst>
            </p:cNvPr>
            <p:cNvSpPr/>
            <p:nvPr/>
          </p:nvSpPr>
          <p:spPr>
            <a:xfrm>
              <a:off x="19293105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1" name="object 171">
              <a:extLst>
                <a:ext uri="{FF2B5EF4-FFF2-40B4-BE49-F238E27FC236}">
                  <a16:creationId xmlns:a16="http://schemas.microsoft.com/office/drawing/2014/main" id="{9AF25FA7-982E-879B-41FE-12750D875FF8}"/>
                </a:ext>
              </a:extLst>
            </p:cNvPr>
            <p:cNvSpPr/>
            <p:nvPr/>
          </p:nvSpPr>
          <p:spPr>
            <a:xfrm>
              <a:off x="18485351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2" name="object 172">
              <a:extLst>
                <a:ext uri="{FF2B5EF4-FFF2-40B4-BE49-F238E27FC236}">
                  <a16:creationId xmlns:a16="http://schemas.microsoft.com/office/drawing/2014/main" id="{1E1F82CB-BF13-D0DD-8732-BF5A5EC25CE0}"/>
                </a:ext>
              </a:extLst>
            </p:cNvPr>
            <p:cNvSpPr/>
            <p:nvPr/>
          </p:nvSpPr>
          <p:spPr>
            <a:xfrm>
              <a:off x="18081475" y="2827139"/>
              <a:ext cx="0" cy="2827655"/>
            </a:xfrm>
            <a:custGeom>
              <a:avLst/>
              <a:gdLst/>
              <a:ahLst/>
              <a:cxnLst/>
              <a:rect l="l" t="t" r="r" b="b"/>
              <a:pathLst>
                <a:path h="2827654">
                  <a:moveTo>
                    <a:pt x="0" y="282713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3" name="object 173">
              <a:extLst>
                <a:ext uri="{FF2B5EF4-FFF2-40B4-BE49-F238E27FC236}">
                  <a16:creationId xmlns:a16="http://schemas.microsoft.com/office/drawing/2014/main" id="{D324312D-CF43-7E21-D237-6C4823850CEA}"/>
                </a:ext>
              </a:extLst>
            </p:cNvPr>
            <p:cNvSpPr/>
            <p:nvPr/>
          </p:nvSpPr>
          <p:spPr>
            <a:xfrm>
              <a:off x="18485348" y="4038770"/>
              <a:ext cx="1616075" cy="1616075"/>
            </a:xfrm>
            <a:custGeom>
              <a:avLst/>
              <a:gdLst/>
              <a:ahLst/>
              <a:cxnLst/>
              <a:rect l="l" t="t" r="r" b="b"/>
              <a:pathLst>
                <a:path w="1616075" h="1616075">
                  <a:moveTo>
                    <a:pt x="1615511" y="0"/>
                  </a:moveTo>
                  <a:lnTo>
                    <a:pt x="0" y="1615511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4" name="object 174">
              <a:extLst>
                <a:ext uri="{FF2B5EF4-FFF2-40B4-BE49-F238E27FC236}">
                  <a16:creationId xmlns:a16="http://schemas.microsoft.com/office/drawing/2014/main" id="{88AB7567-65EB-CA52-B7D8-59715D431CD7}"/>
                </a:ext>
              </a:extLst>
            </p:cNvPr>
            <p:cNvSpPr/>
            <p:nvPr/>
          </p:nvSpPr>
          <p:spPr>
            <a:xfrm>
              <a:off x="19293104" y="4846523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5" name="object 175">
              <a:extLst>
                <a:ext uri="{FF2B5EF4-FFF2-40B4-BE49-F238E27FC236}">
                  <a16:creationId xmlns:a16="http://schemas.microsoft.com/office/drawing/2014/main" id="{3FD995CD-AE4C-1597-1409-69CB6BF4A4EA}"/>
                </a:ext>
              </a:extLst>
            </p:cNvPr>
            <p:cNvSpPr/>
            <p:nvPr/>
          </p:nvSpPr>
          <p:spPr>
            <a:xfrm>
              <a:off x="17273720" y="2827139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0"/>
                  </a:moveTo>
                  <a:lnTo>
                    <a:pt x="0" y="807755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6" name="object 176">
              <a:extLst>
                <a:ext uri="{FF2B5EF4-FFF2-40B4-BE49-F238E27FC236}">
                  <a16:creationId xmlns:a16="http://schemas.microsoft.com/office/drawing/2014/main" id="{4626B857-5F60-1031-6B40-AB207460FB4D}"/>
                </a:ext>
              </a:extLst>
            </p:cNvPr>
            <p:cNvSpPr/>
            <p:nvPr/>
          </p:nvSpPr>
          <p:spPr>
            <a:xfrm>
              <a:off x="17273720" y="4846522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7" name="object 177">
              <a:extLst>
                <a:ext uri="{FF2B5EF4-FFF2-40B4-BE49-F238E27FC236}">
                  <a16:creationId xmlns:a16="http://schemas.microsoft.com/office/drawing/2014/main" id="{A18730E6-8953-44D6-02E4-D6CBA6889043}"/>
                </a:ext>
              </a:extLst>
            </p:cNvPr>
            <p:cNvSpPr/>
            <p:nvPr/>
          </p:nvSpPr>
          <p:spPr>
            <a:xfrm>
              <a:off x="19293104" y="2827138"/>
              <a:ext cx="808355" cy="808355"/>
            </a:xfrm>
            <a:custGeom>
              <a:avLst/>
              <a:gdLst/>
              <a:ahLst/>
              <a:cxnLst/>
              <a:rect l="l" t="t" r="r" b="b"/>
              <a:pathLst>
                <a:path w="808355" h="808354">
                  <a:moveTo>
                    <a:pt x="807755" y="807755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8" name="object 178">
              <a:extLst>
                <a:ext uri="{FF2B5EF4-FFF2-40B4-BE49-F238E27FC236}">
                  <a16:creationId xmlns:a16="http://schemas.microsoft.com/office/drawing/2014/main" id="{0561D2BE-8773-F4E7-5C29-FF25A0A19EF5}"/>
                </a:ext>
              </a:extLst>
            </p:cNvPr>
            <p:cNvSpPr/>
            <p:nvPr/>
          </p:nvSpPr>
          <p:spPr>
            <a:xfrm>
              <a:off x="17273641" y="305841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9" name="object 179">
              <a:extLst>
                <a:ext uri="{FF2B5EF4-FFF2-40B4-BE49-F238E27FC236}">
                  <a16:creationId xmlns:a16="http://schemas.microsoft.com/office/drawing/2014/main" id="{36587024-5904-CEA3-06B6-0DDED78124D5}"/>
                </a:ext>
              </a:extLst>
            </p:cNvPr>
            <p:cNvSpPr/>
            <p:nvPr/>
          </p:nvSpPr>
          <p:spPr>
            <a:xfrm>
              <a:off x="17273641" y="323150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0" name="object 180">
              <a:extLst>
                <a:ext uri="{FF2B5EF4-FFF2-40B4-BE49-F238E27FC236}">
                  <a16:creationId xmlns:a16="http://schemas.microsoft.com/office/drawing/2014/main" id="{5692F10B-CA68-4505-CB03-915789032B95}"/>
                </a:ext>
              </a:extLst>
            </p:cNvPr>
            <p:cNvSpPr/>
            <p:nvPr/>
          </p:nvSpPr>
          <p:spPr>
            <a:xfrm>
              <a:off x="17273641" y="2885320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1" name="object 181">
              <a:extLst>
                <a:ext uri="{FF2B5EF4-FFF2-40B4-BE49-F238E27FC236}">
                  <a16:creationId xmlns:a16="http://schemas.microsoft.com/office/drawing/2014/main" id="{1D59D322-EB21-5C85-3074-D0345658BE6B}"/>
                </a:ext>
              </a:extLst>
            </p:cNvPr>
            <p:cNvSpPr/>
            <p:nvPr/>
          </p:nvSpPr>
          <p:spPr>
            <a:xfrm>
              <a:off x="17273641" y="282762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2" name="object 182">
              <a:extLst>
                <a:ext uri="{FF2B5EF4-FFF2-40B4-BE49-F238E27FC236}">
                  <a16:creationId xmlns:a16="http://schemas.microsoft.com/office/drawing/2014/main" id="{F467F41E-D525-F338-4CC6-41E052C43A89}"/>
                </a:ext>
              </a:extLst>
            </p:cNvPr>
            <p:cNvSpPr/>
            <p:nvPr/>
          </p:nvSpPr>
          <p:spPr>
            <a:xfrm>
              <a:off x="1733133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3" name="object 183">
              <a:extLst>
                <a:ext uri="{FF2B5EF4-FFF2-40B4-BE49-F238E27FC236}">
                  <a16:creationId xmlns:a16="http://schemas.microsoft.com/office/drawing/2014/main" id="{DAC21EE3-BBDC-5CA1-0A6E-1D3C8AC2D464}"/>
                </a:ext>
              </a:extLst>
            </p:cNvPr>
            <p:cNvSpPr/>
            <p:nvPr/>
          </p:nvSpPr>
          <p:spPr>
            <a:xfrm>
              <a:off x="17619820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4" name="object 184">
              <a:extLst>
                <a:ext uri="{FF2B5EF4-FFF2-40B4-BE49-F238E27FC236}">
                  <a16:creationId xmlns:a16="http://schemas.microsoft.com/office/drawing/2014/main" id="{CE6BAA7B-D5CF-184F-B0F8-B727BE0AF0F5}"/>
                </a:ext>
              </a:extLst>
            </p:cNvPr>
            <p:cNvSpPr/>
            <p:nvPr/>
          </p:nvSpPr>
          <p:spPr>
            <a:xfrm>
              <a:off x="17677517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5" name="object 185">
              <a:extLst>
                <a:ext uri="{FF2B5EF4-FFF2-40B4-BE49-F238E27FC236}">
                  <a16:creationId xmlns:a16="http://schemas.microsoft.com/office/drawing/2014/main" id="{881B1FD2-F9C7-4576-61CA-70A67C53F25F}"/>
                </a:ext>
              </a:extLst>
            </p:cNvPr>
            <p:cNvSpPr/>
            <p:nvPr/>
          </p:nvSpPr>
          <p:spPr>
            <a:xfrm>
              <a:off x="17446729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6" name="object 186">
              <a:extLst>
                <a:ext uri="{FF2B5EF4-FFF2-40B4-BE49-F238E27FC236}">
                  <a16:creationId xmlns:a16="http://schemas.microsoft.com/office/drawing/2014/main" id="{91E5B930-A103-02AE-303D-B6BD46B4AB39}"/>
                </a:ext>
              </a:extLst>
            </p:cNvPr>
            <p:cNvSpPr/>
            <p:nvPr/>
          </p:nvSpPr>
          <p:spPr>
            <a:xfrm>
              <a:off x="17273641" y="311610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7" name="object 187">
              <a:extLst>
                <a:ext uri="{FF2B5EF4-FFF2-40B4-BE49-F238E27FC236}">
                  <a16:creationId xmlns:a16="http://schemas.microsoft.com/office/drawing/2014/main" id="{D6A7D8EF-8CAE-1B51-AC58-8A5FD457FBB7}"/>
                </a:ext>
              </a:extLst>
            </p:cNvPr>
            <p:cNvSpPr/>
            <p:nvPr/>
          </p:nvSpPr>
          <p:spPr>
            <a:xfrm>
              <a:off x="17273641" y="2943017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8" name="object 188">
              <a:extLst>
                <a:ext uri="{FF2B5EF4-FFF2-40B4-BE49-F238E27FC236}">
                  <a16:creationId xmlns:a16="http://schemas.microsoft.com/office/drawing/2014/main" id="{9512236A-FA8D-13C8-1240-A42ABAF4A5C1}"/>
                </a:ext>
              </a:extLst>
            </p:cNvPr>
            <p:cNvSpPr/>
            <p:nvPr/>
          </p:nvSpPr>
          <p:spPr>
            <a:xfrm>
              <a:off x="17273641" y="317380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9" name="object 189">
              <a:extLst>
                <a:ext uri="{FF2B5EF4-FFF2-40B4-BE49-F238E27FC236}">
                  <a16:creationId xmlns:a16="http://schemas.microsoft.com/office/drawing/2014/main" id="{2263EC8F-A99A-B412-B5DD-030441792776}"/>
                </a:ext>
              </a:extLst>
            </p:cNvPr>
            <p:cNvSpPr/>
            <p:nvPr/>
          </p:nvSpPr>
          <p:spPr>
            <a:xfrm>
              <a:off x="17273641" y="3000713"/>
              <a:ext cx="404495" cy="0"/>
            </a:xfrm>
            <a:custGeom>
              <a:avLst/>
              <a:gdLst/>
              <a:ahLst/>
              <a:cxnLst/>
              <a:rect l="l" t="t" r="r" b="b"/>
              <a:pathLst>
                <a:path w="404494">
                  <a:moveTo>
                    <a:pt x="0" y="0"/>
                  </a:moveTo>
                  <a:lnTo>
                    <a:pt x="403872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0" name="object 190">
              <a:extLst>
                <a:ext uri="{FF2B5EF4-FFF2-40B4-BE49-F238E27FC236}">
                  <a16:creationId xmlns:a16="http://schemas.microsoft.com/office/drawing/2014/main" id="{90C683A4-059C-B4C4-83C0-67464792211F}"/>
                </a:ext>
              </a:extLst>
            </p:cNvPr>
            <p:cNvSpPr/>
            <p:nvPr/>
          </p:nvSpPr>
          <p:spPr>
            <a:xfrm>
              <a:off x="17389032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1" name="object 191">
              <a:extLst>
                <a:ext uri="{FF2B5EF4-FFF2-40B4-BE49-F238E27FC236}">
                  <a16:creationId xmlns:a16="http://schemas.microsoft.com/office/drawing/2014/main" id="{A4AE1B47-2FB8-B2D6-BA80-96E55E20F99A}"/>
                </a:ext>
              </a:extLst>
            </p:cNvPr>
            <p:cNvSpPr/>
            <p:nvPr/>
          </p:nvSpPr>
          <p:spPr>
            <a:xfrm>
              <a:off x="17273641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2" name="object 192">
              <a:extLst>
                <a:ext uri="{FF2B5EF4-FFF2-40B4-BE49-F238E27FC236}">
                  <a16:creationId xmlns:a16="http://schemas.microsoft.com/office/drawing/2014/main" id="{354E42CE-B0BF-A51C-5BB3-9039E0DFB210}"/>
                </a:ext>
              </a:extLst>
            </p:cNvPr>
            <p:cNvSpPr/>
            <p:nvPr/>
          </p:nvSpPr>
          <p:spPr>
            <a:xfrm>
              <a:off x="17504425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3" name="object 193">
              <a:extLst>
                <a:ext uri="{FF2B5EF4-FFF2-40B4-BE49-F238E27FC236}">
                  <a16:creationId xmlns:a16="http://schemas.microsoft.com/office/drawing/2014/main" id="{7C597645-2070-D360-CA0F-DC2C2BBB2CF5}"/>
                </a:ext>
              </a:extLst>
            </p:cNvPr>
            <p:cNvSpPr/>
            <p:nvPr/>
          </p:nvSpPr>
          <p:spPr>
            <a:xfrm>
              <a:off x="17562124" y="2827623"/>
              <a:ext cx="0" cy="404495"/>
            </a:xfrm>
            <a:custGeom>
              <a:avLst/>
              <a:gdLst/>
              <a:ahLst/>
              <a:cxnLst/>
              <a:rect l="l" t="t" r="r" b="b"/>
              <a:pathLst>
                <a:path h="404494">
                  <a:moveTo>
                    <a:pt x="0" y="0"/>
                  </a:moveTo>
                  <a:lnTo>
                    <a:pt x="0" y="403872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4" name="object 194">
              <a:extLst>
                <a:ext uri="{FF2B5EF4-FFF2-40B4-BE49-F238E27FC236}">
                  <a16:creationId xmlns:a16="http://schemas.microsoft.com/office/drawing/2014/main" id="{0D4138DF-A038-C42D-E6D6-1FA13465A94A}"/>
                </a:ext>
              </a:extLst>
            </p:cNvPr>
            <p:cNvSpPr/>
            <p:nvPr/>
          </p:nvSpPr>
          <p:spPr>
            <a:xfrm>
              <a:off x="17273641" y="2827621"/>
              <a:ext cx="231140" cy="231140"/>
            </a:xfrm>
            <a:custGeom>
              <a:avLst/>
              <a:gdLst/>
              <a:ahLst/>
              <a:cxnLst/>
              <a:rect l="l" t="t" r="r" b="b"/>
              <a:pathLst>
                <a:path w="231140" h="231139">
                  <a:moveTo>
                    <a:pt x="0" y="230788"/>
                  </a:moveTo>
                  <a:lnTo>
                    <a:pt x="230788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5" name="object 195">
              <a:extLst>
                <a:ext uri="{FF2B5EF4-FFF2-40B4-BE49-F238E27FC236}">
                  <a16:creationId xmlns:a16="http://schemas.microsoft.com/office/drawing/2014/main" id="{042363E5-BD6A-6A2C-C005-517D7DC8010E}"/>
                </a:ext>
              </a:extLst>
            </p:cNvPr>
            <p:cNvSpPr/>
            <p:nvPr/>
          </p:nvSpPr>
          <p:spPr>
            <a:xfrm>
              <a:off x="17273641" y="282762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6" name="object 196">
              <a:extLst>
                <a:ext uri="{FF2B5EF4-FFF2-40B4-BE49-F238E27FC236}">
                  <a16:creationId xmlns:a16="http://schemas.microsoft.com/office/drawing/2014/main" id="{D2ED6212-82E6-E754-9A9D-8FC2CEE1864C}"/>
                </a:ext>
              </a:extLst>
            </p:cNvPr>
            <p:cNvSpPr/>
            <p:nvPr/>
          </p:nvSpPr>
          <p:spPr>
            <a:xfrm>
              <a:off x="17562124" y="3116111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115389"/>
                  </a:moveTo>
                  <a:lnTo>
                    <a:pt x="115389" y="0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7" name="object 197">
              <a:extLst>
                <a:ext uri="{FF2B5EF4-FFF2-40B4-BE49-F238E27FC236}">
                  <a16:creationId xmlns:a16="http://schemas.microsoft.com/office/drawing/2014/main" id="{33D9BBDB-23DD-E7B6-D39D-478E2FBA314E}"/>
                </a:ext>
              </a:extLst>
            </p:cNvPr>
            <p:cNvSpPr/>
            <p:nvPr/>
          </p:nvSpPr>
          <p:spPr>
            <a:xfrm>
              <a:off x="17562124" y="2827623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8" name="object 198">
              <a:extLst>
                <a:ext uri="{FF2B5EF4-FFF2-40B4-BE49-F238E27FC236}">
                  <a16:creationId xmlns:a16="http://schemas.microsoft.com/office/drawing/2014/main" id="{A2B064FA-E101-18C7-6416-62DEF5037C68}"/>
                </a:ext>
              </a:extLst>
            </p:cNvPr>
            <p:cNvSpPr/>
            <p:nvPr/>
          </p:nvSpPr>
          <p:spPr>
            <a:xfrm>
              <a:off x="17273641" y="3116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0" y="0"/>
                  </a:moveTo>
                  <a:lnTo>
                    <a:pt x="115389" y="115389"/>
                  </a:lnTo>
                </a:path>
              </a:pathLst>
            </a:custGeom>
            <a:ln w="10470">
              <a:solidFill>
                <a:srgbClr val="FF3B2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01" name="object 201">
            <a:extLst>
              <a:ext uri="{FF2B5EF4-FFF2-40B4-BE49-F238E27FC236}">
                <a16:creationId xmlns:a16="http://schemas.microsoft.com/office/drawing/2014/main" id="{48987138-9C17-7154-02A6-37E031544ECD}"/>
              </a:ext>
            </a:extLst>
          </p:cNvPr>
          <p:cNvGrpSpPr/>
          <p:nvPr/>
        </p:nvGrpSpPr>
        <p:grpSpPr>
          <a:xfrm>
            <a:off x="8762815" y="5880846"/>
            <a:ext cx="2901847" cy="487877"/>
            <a:chOff x="14449826" y="9697950"/>
            <a:chExt cx="4785360" cy="804545"/>
          </a:xfrm>
        </p:grpSpPr>
        <p:sp>
          <p:nvSpPr>
            <p:cNvPr id="202" name="object 202">
              <a:extLst>
                <a:ext uri="{FF2B5EF4-FFF2-40B4-BE49-F238E27FC236}">
                  <a16:creationId xmlns:a16="http://schemas.microsoft.com/office/drawing/2014/main" id="{7A38DE4A-2DE6-C7E4-2808-F0BE9CFC844C}"/>
                </a:ext>
              </a:extLst>
            </p:cNvPr>
            <p:cNvSpPr/>
            <p:nvPr/>
          </p:nvSpPr>
          <p:spPr>
            <a:xfrm>
              <a:off x="14449819" y="9697954"/>
              <a:ext cx="3808095" cy="804545"/>
            </a:xfrm>
            <a:custGeom>
              <a:avLst/>
              <a:gdLst/>
              <a:ahLst/>
              <a:cxnLst/>
              <a:rect l="l" t="t" r="r" b="b"/>
              <a:pathLst>
                <a:path w="3808094" h="804545">
                  <a:moveTo>
                    <a:pt x="804252" y="689368"/>
                  </a:moveTo>
                  <a:lnTo>
                    <a:pt x="574459" y="689356"/>
                  </a:lnTo>
                  <a:lnTo>
                    <a:pt x="574459" y="245973"/>
                  </a:lnTo>
                  <a:lnTo>
                    <a:pt x="572960" y="238506"/>
                  </a:lnTo>
                  <a:lnTo>
                    <a:pt x="356120" y="11442"/>
                  </a:lnTo>
                  <a:lnTo>
                    <a:pt x="328498" y="12"/>
                  </a:lnTo>
                  <a:lnTo>
                    <a:pt x="0" y="12"/>
                  </a:lnTo>
                  <a:lnTo>
                    <a:pt x="0" y="114896"/>
                  </a:lnTo>
                  <a:lnTo>
                    <a:pt x="393915" y="114896"/>
                  </a:lnTo>
                  <a:lnTo>
                    <a:pt x="459562" y="180555"/>
                  </a:lnTo>
                  <a:lnTo>
                    <a:pt x="459562" y="689368"/>
                  </a:lnTo>
                  <a:lnTo>
                    <a:pt x="0" y="689368"/>
                  </a:lnTo>
                  <a:lnTo>
                    <a:pt x="0" y="804265"/>
                  </a:lnTo>
                  <a:lnTo>
                    <a:pt x="804252" y="804265"/>
                  </a:lnTo>
                  <a:lnTo>
                    <a:pt x="804252" y="689368"/>
                  </a:lnTo>
                  <a:close/>
                </a:path>
                <a:path w="3808094" h="804545">
                  <a:moveTo>
                    <a:pt x="1723402" y="402132"/>
                  </a:moveTo>
                  <a:lnTo>
                    <a:pt x="1706575" y="361518"/>
                  </a:lnTo>
                  <a:lnTo>
                    <a:pt x="1665960" y="344690"/>
                  </a:lnTo>
                  <a:lnTo>
                    <a:pt x="1034034" y="344690"/>
                  </a:lnTo>
                  <a:lnTo>
                    <a:pt x="1034034" y="180555"/>
                  </a:lnTo>
                  <a:lnTo>
                    <a:pt x="1099693" y="114909"/>
                  </a:lnTo>
                  <a:lnTo>
                    <a:pt x="1608518" y="114909"/>
                  </a:lnTo>
                  <a:lnTo>
                    <a:pt x="1608518" y="12"/>
                  </a:lnTo>
                  <a:lnTo>
                    <a:pt x="1165110" y="12"/>
                  </a:lnTo>
                  <a:lnTo>
                    <a:pt x="1157643" y="1511"/>
                  </a:lnTo>
                  <a:lnTo>
                    <a:pt x="930592" y="218363"/>
                  </a:lnTo>
                  <a:lnTo>
                    <a:pt x="919137" y="245973"/>
                  </a:lnTo>
                  <a:lnTo>
                    <a:pt x="919137" y="402132"/>
                  </a:lnTo>
                  <a:lnTo>
                    <a:pt x="935964" y="442760"/>
                  </a:lnTo>
                  <a:lnTo>
                    <a:pt x="976591" y="459587"/>
                  </a:lnTo>
                  <a:lnTo>
                    <a:pt x="1608518" y="459587"/>
                  </a:lnTo>
                  <a:lnTo>
                    <a:pt x="1608518" y="623722"/>
                  </a:lnTo>
                  <a:lnTo>
                    <a:pt x="1542846" y="689368"/>
                  </a:lnTo>
                  <a:lnTo>
                    <a:pt x="919137" y="689368"/>
                  </a:lnTo>
                  <a:lnTo>
                    <a:pt x="919137" y="804265"/>
                  </a:lnTo>
                  <a:lnTo>
                    <a:pt x="1477441" y="804265"/>
                  </a:lnTo>
                  <a:lnTo>
                    <a:pt x="1484896" y="802754"/>
                  </a:lnTo>
                  <a:lnTo>
                    <a:pt x="1711972" y="585914"/>
                  </a:lnTo>
                  <a:lnTo>
                    <a:pt x="1723402" y="558292"/>
                  </a:lnTo>
                  <a:lnTo>
                    <a:pt x="1723402" y="402132"/>
                  </a:lnTo>
                  <a:close/>
                </a:path>
                <a:path w="3808094" h="804545">
                  <a:moveTo>
                    <a:pt x="2642552" y="689368"/>
                  </a:moveTo>
                  <a:lnTo>
                    <a:pt x="2034260" y="689368"/>
                  </a:lnTo>
                  <a:lnTo>
                    <a:pt x="2453297" y="270332"/>
                  </a:lnTo>
                  <a:lnTo>
                    <a:pt x="2372055" y="189090"/>
                  </a:lnTo>
                  <a:lnTo>
                    <a:pt x="1953196" y="607949"/>
                  </a:lnTo>
                  <a:lnTo>
                    <a:pt x="1953196" y="0"/>
                  </a:lnTo>
                  <a:lnTo>
                    <a:pt x="1838299" y="0"/>
                  </a:lnTo>
                  <a:lnTo>
                    <a:pt x="1838299" y="558304"/>
                  </a:lnTo>
                  <a:lnTo>
                    <a:pt x="1839810" y="565759"/>
                  </a:lnTo>
                  <a:lnTo>
                    <a:pt x="2056638" y="792822"/>
                  </a:lnTo>
                  <a:lnTo>
                    <a:pt x="2084260" y="804265"/>
                  </a:lnTo>
                  <a:lnTo>
                    <a:pt x="2642552" y="804265"/>
                  </a:lnTo>
                  <a:lnTo>
                    <a:pt x="2642552" y="689368"/>
                  </a:lnTo>
                  <a:close/>
                </a:path>
                <a:path w="3808094" h="804545">
                  <a:moveTo>
                    <a:pt x="3561702" y="689368"/>
                  </a:moveTo>
                  <a:lnTo>
                    <a:pt x="2937992" y="689368"/>
                  </a:lnTo>
                  <a:lnTo>
                    <a:pt x="2872346" y="623722"/>
                  </a:lnTo>
                  <a:lnTo>
                    <a:pt x="2872346" y="12"/>
                  </a:lnTo>
                  <a:lnTo>
                    <a:pt x="2757449" y="12"/>
                  </a:lnTo>
                  <a:lnTo>
                    <a:pt x="2757449" y="558292"/>
                  </a:lnTo>
                  <a:lnTo>
                    <a:pt x="2758960" y="565759"/>
                  </a:lnTo>
                  <a:lnTo>
                    <a:pt x="2975800" y="792822"/>
                  </a:lnTo>
                  <a:lnTo>
                    <a:pt x="3003410" y="804265"/>
                  </a:lnTo>
                  <a:lnTo>
                    <a:pt x="3561702" y="804265"/>
                  </a:lnTo>
                  <a:lnTo>
                    <a:pt x="3561702" y="689368"/>
                  </a:lnTo>
                  <a:close/>
                </a:path>
                <a:path w="3808094" h="804545">
                  <a:moveTo>
                    <a:pt x="3806761" y="27292"/>
                  </a:moveTo>
                  <a:lnTo>
                    <a:pt x="3792575" y="27292"/>
                  </a:lnTo>
                  <a:lnTo>
                    <a:pt x="3792575" y="118249"/>
                  </a:lnTo>
                  <a:lnTo>
                    <a:pt x="3806761" y="118249"/>
                  </a:lnTo>
                  <a:lnTo>
                    <a:pt x="3806761" y="27292"/>
                  </a:lnTo>
                  <a:close/>
                </a:path>
                <a:path w="3808094" h="804545">
                  <a:moveTo>
                    <a:pt x="3807853" y="12"/>
                  </a:moveTo>
                  <a:lnTo>
                    <a:pt x="3791483" y="12"/>
                  </a:lnTo>
                  <a:lnTo>
                    <a:pt x="3791483" y="16370"/>
                  </a:lnTo>
                  <a:lnTo>
                    <a:pt x="3807853" y="16370"/>
                  </a:lnTo>
                  <a:lnTo>
                    <a:pt x="3807853" y="12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203" name="object 203">
              <a:extLst>
                <a:ext uri="{FF2B5EF4-FFF2-40B4-BE49-F238E27FC236}">
                  <a16:creationId xmlns:a16="http://schemas.microsoft.com/office/drawing/2014/main" id="{BFB035EE-805D-134A-689E-137E997318A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4234" y="9725240"/>
              <a:ext cx="84405" cy="90950"/>
            </a:xfrm>
            <a:prstGeom prst="rect">
              <a:avLst/>
            </a:prstGeom>
          </p:spPr>
        </p:pic>
        <p:sp>
          <p:nvSpPr>
            <p:cNvPr id="204" name="object 204">
              <a:extLst>
                <a:ext uri="{FF2B5EF4-FFF2-40B4-BE49-F238E27FC236}">
                  <a16:creationId xmlns:a16="http://schemas.microsoft.com/office/drawing/2014/main" id="{87FB05B0-97D8-EA14-AF7E-2E34E8AABCEA}"/>
                </a:ext>
              </a:extLst>
            </p:cNvPr>
            <p:cNvSpPr/>
            <p:nvPr/>
          </p:nvSpPr>
          <p:spPr>
            <a:xfrm>
              <a:off x="18392814" y="9697967"/>
              <a:ext cx="567055" cy="118745"/>
            </a:xfrm>
            <a:custGeom>
              <a:avLst/>
              <a:gdLst/>
              <a:ahLst/>
              <a:cxnLst/>
              <a:rect l="l" t="t" r="r" b="b"/>
              <a:pathLst>
                <a:path w="567055" h="118745">
                  <a:moveTo>
                    <a:pt x="81495" y="102946"/>
                  </a:moveTo>
                  <a:lnTo>
                    <a:pt x="81318" y="80759"/>
                  </a:lnTo>
                  <a:lnTo>
                    <a:pt x="66217" y="65468"/>
                  </a:lnTo>
                  <a:lnTo>
                    <a:pt x="21653" y="65468"/>
                  </a:lnTo>
                  <a:lnTo>
                    <a:pt x="14020" y="57835"/>
                  </a:lnTo>
                  <a:lnTo>
                    <a:pt x="14020" y="47828"/>
                  </a:lnTo>
                  <a:lnTo>
                    <a:pt x="21844" y="40373"/>
                  </a:lnTo>
                  <a:lnTo>
                    <a:pt x="76962" y="40373"/>
                  </a:lnTo>
                  <a:lnTo>
                    <a:pt x="76593" y="27279"/>
                  </a:lnTo>
                  <a:lnTo>
                    <a:pt x="15278" y="27279"/>
                  </a:lnTo>
                  <a:lnTo>
                    <a:pt x="0" y="42570"/>
                  </a:lnTo>
                  <a:lnTo>
                    <a:pt x="0" y="63474"/>
                  </a:lnTo>
                  <a:lnTo>
                    <a:pt x="15468" y="78397"/>
                  </a:lnTo>
                  <a:lnTo>
                    <a:pt x="59855" y="78397"/>
                  </a:lnTo>
                  <a:lnTo>
                    <a:pt x="67487" y="86220"/>
                  </a:lnTo>
                  <a:lnTo>
                    <a:pt x="67487" y="97497"/>
                  </a:lnTo>
                  <a:lnTo>
                    <a:pt x="59855" y="105321"/>
                  </a:lnTo>
                  <a:lnTo>
                    <a:pt x="914" y="105321"/>
                  </a:lnTo>
                  <a:lnTo>
                    <a:pt x="1282" y="118224"/>
                  </a:lnTo>
                  <a:lnTo>
                    <a:pt x="66395" y="118224"/>
                  </a:lnTo>
                  <a:lnTo>
                    <a:pt x="81495" y="102946"/>
                  </a:lnTo>
                  <a:close/>
                </a:path>
                <a:path w="567055" h="118745">
                  <a:moveTo>
                    <a:pt x="160451" y="105143"/>
                  </a:moveTo>
                  <a:lnTo>
                    <a:pt x="129336" y="105143"/>
                  </a:lnTo>
                  <a:lnTo>
                    <a:pt x="125882" y="101688"/>
                  </a:lnTo>
                  <a:lnTo>
                    <a:pt x="125882" y="40195"/>
                  </a:lnTo>
                  <a:lnTo>
                    <a:pt x="159537" y="40195"/>
                  </a:lnTo>
                  <a:lnTo>
                    <a:pt x="159727" y="27279"/>
                  </a:lnTo>
                  <a:lnTo>
                    <a:pt x="126072" y="27279"/>
                  </a:lnTo>
                  <a:lnTo>
                    <a:pt x="126072" y="3632"/>
                  </a:lnTo>
                  <a:lnTo>
                    <a:pt x="111887" y="3632"/>
                  </a:lnTo>
                  <a:lnTo>
                    <a:pt x="111887" y="27279"/>
                  </a:lnTo>
                  <a:lnTo>
                    <a:pt x="93687" y="27279"/>
                  </a:lnTo>
                  <a:lnTo>
                    <a:pt x="93878" y="40195"/>
                  </a:lnTo>
                  <a:lnTo>
                    <a:pt x="112064" y="40195"/>
                  </a:lnTo>
                  <a:lnTo>
                    <a:pt x="112064" y="107315"/>
                  </a:lnTo>
                  <a:lnTo>
                    <a:pt x="122974" y="118224"/>
                  </a:lnTo>
                  <a:lnTo>
                    <a:pt x="160451" y="118224"/>
                  </a:lnTo>
                  <a:lnTo>
                    <a:pt x="160451" y="105143"/>
                  </a:lnTo>
                  <a:close/>
                </a:path>
                <a:path w="567055" h="118745">
                  <a:moveTo>
                    <a:pt x="193370" y="27279"/>
                  </a:moveTo>
                  <a:lnTo>
                    <a:pt x="179184" y="27279"/>
                  </a:lnTo>
                  <a:lnTo>
                    <a:pt x="179184" y="118237"/>
                  </a:lnTo>
                  <a:lnTo>
                    <a:pt x="193370" y="118237"/>
                  </a:lnTo>
                  <a:lnTo>
                    <a:pt x="193370" y="27279"/>
                  </a:lnTo>
                  <a:close/>
                </a:path>
                <a:path w="567055" h="118745">
                  <a:moveTo>
                    <a:pt x="194462" y="0"/>
                  </a:moveTo>
                  <a:lnTo>
                    <a:pt x="178092" y="0"/>
                  </a:lnTo>
                  <a:lnTo>
                    <a:pt x="178092" y="16357"/>
                  </a:lnTo>
                  <a:lnTo>
                    <a:pt x="194462" y="16357"/>
                  </a:lnTo>
                  <a:lnTo>
                    <a:pt x="194462" y="0"/>
                  </a:lnTo>
                  <a:close/>
                </a:path>
                <a:path w="567055" h="118745">
                  <a:moveTo>
                    <a:pt x="276860" y="105143"/>
                  </a:moveTo>
                  <a:lnTo>
                    <a:pt x="245757" y="105143"/>
                  </a:lnTo>
                  <a:lnTo>
                    <a:pt x="242303" y="101688"/>
                  </a:lnTo>
                  <a:lnTo>
                    <a:pt x="242303" y="40195"/>
                  </a:lnTo>
                  <a:lnTo>
                    <a:pt x="275945" y="40195"/>
                  </a:lnTo>
                  <a:lnTo>
                    <a:pt x="276136" y="27279"/>
                  </a:lnTo>
                  <a:lnTo>
                    <a:pt x="242481" y="27279"/>
                  </a:lnTo>
                  <a:lnTo>
                    <a:pt x="242481" y="3632"/>
                  </a:lnTo>
                  <a:lnTo>
                    <a:pt x="228295" y="3632"/>
                  </a:lnTo>
                  <a:lnTo>
                    <a:pt x="228295" y="27279"/>
                  </a:lnTo>
                  <a:lnTo>
                    <a:pt x="210096" y="27279"/>
                  </a:lnTo>
                  <a:lnTo>
                    <a:pt x="210286" y="40195"/>
                  </a:lnTo>
                  <a:lnTo>
                    <a:pt x="228473" y="40195"/>
                  </a:lnTo>
                  <a:lnTo>
                    <a:pt x="228473" y="107315"/>
                  </a:lnTo>
                  <a:lnTo>
                    <a:pt x="239382" y="118224"/>
                  </a:lnTo>
                  <a:lnTo>
                    <a:pt x="276860" y="118224"/>
                  </a:lnTo>
                  <a:lnTo>
                    <a:pt x="276860" y="105143"/>
                  </a:lnTo>
                  <a:close/>
                </a:path>
                <a:path w="567055" h="118745">
                  <a:moveTo>
                    <a:pt x="376186" y="27279"/>
                  </a:moveTo>
                  <a:lnTo>
                    <a:pt x="361988" y="27279"/>
                  </a:lnTo>
                  <a:lnTo>
                    <a:pt x="361988" y="93484"/>
                  </a:lnTo>
                  <a:lnTo>
                    <a:pt x="348526" y="105130"/>
                  </a:lnTo>
                  <a:lnTo>
                    <a:pt x="319963" y="105130"/>
                  </a:lnTo>
                  <a:lnTo>
                    <a:pt x="308686" y="94030"/>
                  </a:lnTo>
                  <a:lnTo>
                    <a:pt x="308686" y="27279"/>
                  </a:lnTo>
                  <a:lnTo>
                    <a:pt x="294868" y="27279"/>
                  </a:lnTo>
                  <a:lnTo>
                    <a:pt x="294868" y="99314"/>
                  </a:lnTo>
                  <a:lnTo>
                    <a:pt x="313601" y="118237"/>
                  </a:lnTo>
                  <a:lnTo>
                    <a:pt x="352348" y="118237"/>
                  </a:lnTo>
                  <a:lnTo>
                    <a:pt x="361988" y="110045"/>
                  </a:lnTo>
                  <a:lnTo>
                    <a:pt x="364718" y="110045"/>
                  </a:lnTo>
                  <a:lnTo>
                    <a:pt x="364896" y="118237"/>
                  </a:lnTo>
                  <a:lnTo>
                    <a:pt x="376186" y="118237"/>
                  </a:lnTo>
                  <a:lnTo>
                    <a:pt x="376186" y="27279"/>
                  </a:lnTo>
                  <a:close/>
                </a:path>
                <a:path w="567055" h="118745">
                  <a:moveTo>
                    <a:pt x="459663" y="105143"/>
                  </a:moveTo>
                  <a:lnTo>
                    <a:pt x="428561" y="105143"/>
                  </a:lnTo>
                  <a:lnTo>
                    <a:pt x="425107" y="101688"/>
                  </a:lnTo>
                  <a:lnTo>
                    <a:pt x="425107" y="40195"/>
                  </a:lnTo>
                  <a:lnTo>
                    <a:pt x="458762" y="40195"/>
                  </a:lnTo>
                  <a:lnTo>
                    <a:pt x="458939" y="27279"/>
                  </a:lnTo>
                  <a:lnTo>
                    <a:pt x="425297" y="27279"/>
                  </a:lnTo>
                  <a:lnTo>
                    <a:pt x="425297" y="3632"/>
                  </a:lnTo>
                  <a:lnTo>
                    <a:pt x="411099" y="3632"/>
                  </a:lnTo>
                  <a:lnTo>
                    <a:pt x="411099" y="27279"/>
                  </a:lnTo>
                  <a:lnTo>
                    <a:pt x="392899" y="27279"/>
                  </a:lnTo>
                  <a:lnTo>
                    <a:pt x="393090" y="40195"/>
                  </a:lnTo>
                  <a:lnTo>
                    <a:pt x="411276" y="40195"/>
                  </a:lnTo>
                  <a:lnTo>
                    <a:pt x="411276" y="107315"/>
                  </a:lnTo>
                  <a:lnTo>
                    <a:pt x="422186" y="118224"/>
                  </a:lnTo>
                  <a:lnTo>
                    <a:pt x="459663" y="118224"/>
                  </a:lnTo>
                  <a:lnTo>
                    <a:pt x="459663" y="105143"/>
                  </a:lnTo>
                  <a:close/>
                </a:path>
                <a:path w="567055" h="118745">
                  <a:moveTo>
                    <a:pt x="566801" y="47663"/>
                  </a:moveTo>
                  <a:lnTo>
                    <a:pt x="559460" y="40386"/>
                  </a:lnTo>
                  <a:lnTo>
                    <a:pt x="552792" y="33782"/>
                  </a:lnTo>
                  <a:lnTo>
                    <a:pt x="552792" y="53111"/>
                  </a:lnTo>
                  <a:lnTo>
                    <a:pt x="552792" y="92405"/>
                  </a:lnTo>
                  <a:lnTo>
                    <a:pt x="540067" y="105130"/>
                  </a:lnTo>
                  <a:lnTo>
                    <a:pt x="503504" y="105130"/>
                  </a:lnTo>
                  <a:lnTo>
                    <a:pt x="490588" y="92405"/>
                  </a:lnTo>
                  <a:lnTo>
                    <a:pt x="490588" y="52920"/>
                  </a:lnTo>
                  <a:lnTo>
                    <a:pt x="503326" y="40386"/>
                  </a:lnTo>
                  <a:lnTo>
                    <a:pt x="540067" y="40386"/>
                  </a:lnTo>
                  <a:lnTo>
                    <a:pt x="552792" y="53111"/>
                  </a:lnTo>
                  <a:lnTo>
                    <a:pt x="552792" y="33782"/>
                  </a:lnTo>
                  <a:lnTo>
                    <a:pt x="546252" y="27279"/>
                  </a:lnTo>
                  <a:lnTo>
                    <a:pt x="496951" y="27279"/>
                  </a:lnTo>
                  <a:lnTo>
                    <a:pt x="476770" y="47840"/>
                  </a:lnTo>
                  <a:lnTo>
                    <a:pt x="476770" y="97853"/>
                  </a:lnTo>
                  <a:lnTo>
                    <a:pt x="496951" y="118237"/>
                  </a:lnTo>
                  <a:lnTo>
                    <a:pt x="546252" y="118237"/>
                  </a:lnTo>
                  <a:lnTo>
                    <a:pt x="559460" y="105130"/>
                  </a:lnTo>
                  <a:lnTo>
                    <a:pt x="566801" y="97853"/>
                  </a:lnTo>
                  <a:lnTo>
                    <a:pt x="566801" y="47663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5" name="object 205">
              <a:extLst>
                <a:ext uri="{FF2B5EF4-FFF2-40B4-BE49-F238E27FC236}">
                  <a16:creationId xmlns:a16="http://schemas.microsoft.com/office/drawing/2014/main" id="{E1BE7695-AB02-126F-C4C6-9ADD1E3385C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39666" y="9953911"/>
              <a:ext cx="81494" cy="90950"/>
            </a:xfrm>
            <a:prstGeom prst="rect">
              <a:avLst/>
            </a:prstGeom>
          </p:spPr>
        </p:pic>
        <p:pic>
          <p:nvPicPr>
            <p:cNvPr id="206" name="object 206">
              <a:extLst>
                <a:ext uri="{FF2B5EF4-FFF2-40B4-BE49-F238E27FC236}">
                  <a16:creationId xmlns:a16="http://schemas.microsoft.com/office/drawing/2014/main" id="{1A5F32B0-E97B-34F4-C4EA-F9303352A4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3531" y="9953917"/>
              <a:ext cx="81316" cy="90950"/>
            </a:xfrm>
            <a:prstGeom prst="rect">
              <a:avLst/>
            </a:prstGeom>
          </p:spPr>
        </p:pic>
        <p:pic>
          <p:nvPicPr>
            <p:cNvPr id="207" name="object 207">
              <a:extLst>
                <a:ext uri="{FF2B5EF4-FFF2-40B4-BE49-F238E27FC236}">
                  <a16:creationId xmlns:a16="http://schemas.microsoft.com/office/drawing/2014/main" id="{BBF01D67-9B12-F8E5-8FA7-FD7BE46787B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52488" y="9953916"/>
              <a:ext cx="86227" cy="127325"/>
            </a:xfrm>
            <a:prstGeom prst="rect">
              <a:avLst/>
            </a:prstGeom>
          </p:spPr>
        </p:pic>
        <p:pic>
          <p:nvPicPr>
            <p:cNvPr id="208" name="object 208">
              <a:extLst>
                <a:ext uri="{FF2B5EF4-FFF2-40B4-BE49-F238E27FC236}">
                  <a16:creationId xmlns:a16="http://schemas.microsoft.com/office/drawing/2014/main" id="{A53D6E10-49A3-FDCF-0B44-F1B6FF2AFE1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62908" y="9953912"/>
              <a:ext cx="87850" cy="90950"/>
            </a:xfrm>
            <a:prstGeom prst="rect">
              <a:avLst/>
            </a:prstGeom>
          </p:spPr>
        </p:pic>
        <p:pic>
          <p:nvPicPr>
            <p:cNvPr id="209" name="object 209">
              <a:extLst>
                <a:ext uri="{FF2B5EF4-FFF2-40B4-BE49-F238E27FC236}">
                  <a16:creationId xmlns:a16="http://schemas.microsoft.com/office/drawing/2014/main" id="{4C504809-C006-BBFB-6A4E-413412F7535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4592" y="9926629"/>
              <a:ext cx="88585" cy="118237"/>
            </a:xfrm>
            <a:prstGeom prst="rect">
              <a:avLst/>
            </a:prstGeom>
          </p:spPr>
        </p:pic>
        <p:pic>
          <p:nvPicPr>
            <p:cNvPr id="210" name="object 210">
              <a:extLst>
                <a:ext uri="{FF2B5EF4-FFF2-40B4-BE49-F238E27FC236}">
                  <a16:creationId xmlns:a16="http://schemas.microsoft.com/office/drawing/2014/main" id="{0C3D3C59-E366-F5EF-67E7-2F13CD553E5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88100" y="9953916"/>
              <a:ext cx="90039" cy="90950"/>
            </a:xfrm>
            <a:prstGeom prst="rect">
              <a:avLst/>
            </a:prstGeom>
          </p:spPr>
        </p:pic>
        <p:sp>
          <p:nvSpPr>
            <p:cNvPr id="211" name="object 211">
              <a:extLst>
                <a:ext uri="{FF2B5EF4-FFF2-40B4-BE49-F238E27FC236}">
                  <a16:creationId xmlns:a16="http://schemas.microsoft.com/office/drawing/2014/main" id="{E58F015B-1946-26AB-5B3A-148B43DC4BFF}"/>
                </a:ext>
              </a:extLst>
            </p:cNvPr>
            <p:cNvSpPr/>
            <p:nvPr/>
          </p:nvSpPr>
          <p:spPr>
            <a:xfrm>
              <a:off x="18904149" y="9953914"/>
              <a:ext cx="60960" cy="91440"/>
            </a:xfrm>
            <a:custGeom>
              <a:avLst/>
              <a:gdLst/>
              <a:ahLst/>
              <a:cxnLst/>
              <a:rect l="l" t="t" r="r" b="b"/>
              <a:pathLst>
                <a:path w="60959" h="91440">
                  <a:moveTo>
                    <a:pt x="60574" y="0"/>
                  </a:moveTo>
                  <a:lnTo>
                    <a:pt x="23465" y="0"/>
                  </a:lnTo>
                  <a:lnTo>
                    <a:pt x="14366" y="7999"/>
                  </a:lnTo>
                  <a:lnTo>
                    <a:pt x="11455" y="7999"/>
                  </a:lnTo>
                  <a:lnTo>
                    <a:pt x="11277" y="0"/>
                  </a:lnTo>
                  <a:lnTo>
                    <a:pt x="0" y="0"/>
                  </a:lnTo>
                  <a:lnTo>
                    <a:pt x="0" y="90950"/>
                  </a:lnTo>
                  <a:lnTo>
                    <a:pt x="14188" y="90950"/>
                  </a:lnTo>
                  <a:lnTo>
                    <a:pt x="14010" y="24376"/>
                  </a:lnTo>
                  <a:lnTo>
                    <a:pt x="27653" y="13099"/>
                  </a:lnTo>
                  <a:lnTo>
                    <a:pt x="60574" y="13099"/>
                  </a:lnTo>
                  <a:lnTo>
                    <a:pt x="60574" y="0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2" name="object 212">
              <a:extLst>
                <a:ext uri="{FF2B5EF4-FFF2-40B4-BE49-F238E27FC236}">
                  <a16:creationId xmlns:a16="http://schemas.microsoft.com/office/drawing/2014/main" id="{EB007FC7-11B5-3A93-F9FB-ED32508123C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34031" y="9917530"/>
              <a:ext cx="86039" cy="127336"/>
            </a:xfrm>
            <a:prstGeom prst="rect">
              <a:avLst/>
            </a:prstGeom>
          </p:spPr>
        </p:pic>
        <p:pic>
          <p:nvPicPr>
            <p:cNvPr id="213" name="object 213">
              <a:extLst>
                <a:ext uri="{FF2B5EF4-FFF2-40B4-BE49-F238E27FC236}">
                  <a16:creationId xmlns:a16="http://schemas.microsoft.com/office/drawing/2014/main" id="{E7374AE5-16DC-37D7-6CC8-14935567AF7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47175" y="9953912"/>
              <a:ext cx="87850" cy="90950"/>
            </a:xfrm>
            <a:prstGeom prst="rect">
              <a:avLst/>
            </a:prstGeom>
          </p:spPr>
        </p:pic>
        <p:pic>
          <p:nvPicPr>
            <p:cNvPr id="214" name="object 214">
              <a:extLst>
                <a:ext uri="{FF2B5EF4-FFF2-40B4-BE49-F238E27FC236}">
                  <a16:creationId xmlns:a16="http://schemas.microsoft.com/office/drawing/2014/main" id="{8441BDAA-2F00-341D-5AB7-803B2F32437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0764" y="10182586"/>
              <a:ext cx="87850" cy="90950"/>
            </a:xfrm>
            <a:prstGeom prst="rect">
              <a:avLst/>
            </a:prstGeom>
          </p:spPr>
        </p:pic>
        <p:pic>
          <p:nvPicPr>
            <p:cNvPr id="215" name="object 215">
              <a:extLst>
                <a:ext uri="{FF2B5EF4-FFF2-40B4-BE49-F238E27FC236}">
                  <a16:creationId xmlns:a16="http://schemas.microsoft.com/office/drawing/2014/main" id="{185B2040-8EFB-923E-A409-DE478243815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52446" y="10182588"/>
              <a:ext cx="84405" cy="90950"/>
            </a:xfrm>
            <a:prstGeom prst="rect">
              <a:avLst/>
            </a:prstGeom>
          </p:spPr>
        </p:pic>
        <p:pic>
          <p:nvPicPr>
            <p:cNvPr id="216" name="object 216">
              <a:extLst>
                <a:ext uri="{FF2B5EF4-FFF2-40B4-BE49-F238E27FC236}">
                  <a16:creationId xmlns:a16="http://schemas.microsoft.com/office/drawing/2014/main" id="{EA202A2C-7E9B-4B64-B209-EE83BA72BAB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62134" y="10182590"/>
              <a:ext cx="86039" cy="127325"/>
            </a:xfrm>
            <a:prstGeom prst="rect">
              <a:avLst/>
            </a:prstGeom>
          </p:spPr>
        </p:pic>
        <p:pic>
          <p:nvPicPr>
            <p:cNvPr id="217" name="object 217">
              <a:extLst>
                <a:ext uri="{FF2B5EF4-FFF2-40B4-BE49-F238E27FC236}">
                  <a16:creationId xmlns:a16="http://schemas.microsoft.com/office/drawing/2014/main" id="{6C5B0EB9-D3F6-CFB5-5ABB-F9BA120667A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74370" y="10182586"/>
              <a:ext cx="87850" cy="90950"/>
            </a:xfrm>
            <a:prstGeom prst="rect">
              <a:avLst/>
            </a:prstGeom>
          </p:spPr>
        </p:pic>
        <p:pic>
          <p:nvPicPr>
            <p:cNvPr id="218" name="object 218">
              <a:extLst>
                <a:ext uri="{FF2B5EF4-FFF2-40B4-BE49-F238E27FC236}">
                  <a16:creationId xmlns:a16="http://schemas.microsoft.com/office/drawing/2014/main" id="{B848CC77-B73B-EB28-E0F4-4A53A268414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6053" y="10182588"/>
              <a:ext cx="84405" cy="90950"/>
            </a:xfrm>
            <a:prstGeom prst="rect">
              <a:avLst/>
            </a:prstGeom>
          </p:spPr>
        </p:pic>
        <p:pic>
          <p:nvPicPr>
            <p:cNvPr id="219" name="object 219">
              <a:extLst>
                <a:ext uri="{FF2B5EF4-FFF2-40B4-BE49-F238E27FC236}">
                  <a16:creationId xmlns:a16="http://schemas.microsoft.com/office/drawing/2014/main" id="{F2DFAB0D-F170-E0FE-ACD6-20385D4E880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98466" y="10146208"/>
              <a:ext cx="84217" cy="127336"/>
            </a:xfrm>
            <a:prstGeom prst="rect">
              <a:avLst/>
            </a:prstGeom>
          </p:spPr>
        </p:pic>
        <p:pic>
          <p:nvPicPr>
            <p:cNvPr id="220" name="object 220">
              <a:extLst>
                <a:ext uri="{FF2B5EF4-FFF2-40B4-BE49-F238E27FC236}">
                  <a16:creationId xmlns:a16="http://schemas.microsoft.com/office/drawing/2014/main" id="{D38DE6A8-A1D3-C276-8CB6-84866A2B769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05063" y="10182585"/>
              <a:ext cx="84039" cy="90950"/>
            </a:xfrm>
            <a:prstGeom prst="rect">
              <a:avLst/>
            </a:prstGeom>
          </p:spPr>
        </p:pic>
        <p:pic>
          <p:nvPicPr>
            <p:cNvPr id="221" name="object 221">
              <a:extLst>
                <a:ext uri="{FF2B5EF4-FFF2-40B4-BE49-F238E27FC236}">
                  <a16:creationId xmlns:a16="http://schemas.microsoft.com/office/drawing/2014/main" id="{77748C0F-D9FC-6B18-A4AA-07DB5791492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16018" y="10155303"/>
              <a:ext cx="88583" cy="118237"/>
            </a:xfrm>
            <a:prstGeom prst="rect">
              <a:avLst/>
            </a:prstGeom>
          </p:spPr>
        </p:pic>
        <p:pic>
          <p:nvPicPr>
            <p:cNvPr id="222" name="object 222">
              <a:extLst>
                <a:ext uri="{FF2B5EF4-FFF2-40B4-BE49-F238E27FC236}">
                  <a16:creationId xmlns:a16="http://schemas.microsoft.com/office/drawing/2014/main" id="{3EC7F925-BB90-3FE7-2714-B39F5A435933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26616" y="10182585"/>
              <a:ext cx="84039" cy="90950"/>
            </a:xfrm>
            <a:prstGeom prst="rect">
              <a:avLst/>
            </a:prstGeom>
          </p:spPr>
        </p:pic>
        <p:pic>
          <p:nvPicPr>
            <p:cNvPr id="223" name="object 223">
              <a:extLst>
                <a:ext uri="{FF2B5EF4-FFF2-40B4-BE49-F238E27FC236}">
                  <a16:creationId xmlns:a16="http://schemas.microsoft.com/office/drawing/2014/main" id="{E047EE3A-6B7C-BF93-1B4B-E3FDF56BC9C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0762" y="10374877"/>
              <a:ext cx="86039" cy="127336"/>
            </a:xfrm>
            <a:prstGeom prst="rect">
              <a:avLst/>
            </a:prstGeom>
          </p:spPr>
        </p:pic>
        <p:pic>
          <p:nvPicPr>
            <p:cNvPr id="224" name="object 224">
              <a:extLst>
                <a:ext uri="{FF2B5EF4-FFF2-40B4-BE49-F238E27FC236}">
                  <a16:creationId xmlns:a16="http://schemas.microsoft.com/office/drawing/2014/main" id="{5DE51963-1F72-739D-DB5A-7120B6068D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53906" y="10411259"/>
              <a:ext cx="87850" cy="90950"/>
            </a:xfrm>
            <a:prstGeom prst="rect">
              <a:avLst/>
            </a:prstGeom>
          </p:spPr>
        </p:pic>
        <p:sp>
          <p:nvSpPr>
            <p:cNvPr id="225" name="object 225">
              <a:extLst>
                <a:ext uri="{FF2B5EF4-FFF2-40B4-BE49-F238E27FC236}">
                  <a16:creationId xmlns:a16="http://schemas.microsoft.com/office/drawing/2014/main" id="{42DA720F-AAE7-C21E-FFB1-ECD5559C614B}"/>
                </a:ext>
              </a:extLst>
            </p:cNvPr>
            <p:cNvSpPr/>
            <p:nvPr/>
          </p:nvSpPr>
          <p:spPr>
            <a:xfrm>
              <a:off x="18512702" y="10375283"/>
              <a:ext cx="75565" cy="127000"/>
            </a:xfrm>
            <a:custGeom>
              <a:avLst/>
              <a:gdLst/>
              <a:ahLst/>
              <a:cxnLst/>
              <a:rect l="l" t="t" r="r" b="b"/>
              <a:pathLst>
                <a:path w="75565" h="127000">
                  <a:moveTo>
                    <a:pt x="3145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7551" y="12700"/>
                  </a:lnTo>
                  <a:lnTo>
                    <a:pt x="17551" y="127000"/>
                  </a:lnTo>
                  <a:lnTo>
                    <a:pt x="31457" y="127000"/>
                  </a:lnTo>
                  <a:lnTo>
                    <a:pt x="31457" y="12700"/>
                  </a:lnTo>
                  <a:lnTo>
                    <a:pt x="31457" y="0"/>
                  </a:lnTo>
                  <a:close/>
                </a:path>
                <a:path w="75565" h="127000">
                  <a:moveTo>
                    <a:pt x="74396" y="35991"/>
                  </a:moveTo>
                  <a:lnTo>
                    <a:pt x="60198" y="35991"/>
                  </a:lnTo>
                  <a:lnTo>
                    <a:pt x="60198" y="126936"/>
                  </a:lnTo>
                  <a:lnTo>
                    <a:pt x="74396" y="126936"/>
                  </a:lnTo>
                  <a:lnTo>
                    <a:pt x="74396" y="35991"/>
                  </a:lnTo>
                  <a:close/>
                </a:path>
                <a:path w="75565" h="127000">
                  <a:moveTo>
                    <a:pt x="75476" y="8699"/>
                  </a:moveTo>
                  <a:lnTo>
                    <a:pt x="59118" y="8699"/>
                  </a:lnTo>
                  <a:lnTo>
                    <a:pt x="59118" y="25069"/>
                  </a:lnTo>
                  <a:lnTo>
                    <a:pt x="75476" y="25069"/>
                  </a:lnTo>
                  <a:lnTo>
                    <a:pt x="75476" y="8699"/>
                  </a:lnTo>
                  <a:close/>
                </a:path>
              </a:pathLst>
            </a:custGeom>
            <a:solidFill>
              <a:srgbClr val="FF3B2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6" name="object 226">
              <a:extLst>
                <a:ext uri="{FF2B5EF4-FFF2-40B4-BE49-F238E27FC236}">
                  <a16:creationId xmlns:a16="http://schemas.microsoft.com/office/drawing/2014/main" id="{C0123746-B1BA-F721-04F9-89FDBDF8D4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12015" y="10411258"/>
              <a:ext cx="81494" cy="90950"/>
            </a:xfrm>
            <a:prstGeom prst="rect">
              <a:avLst/>
            </a:prstGeom>
          </p:spPr>
        </p:pic>
        <p:pic>
          <p:nvPicPr>
            <p:cNvPr id="227" name="object 227">
              <a:extLst>
                <a:ext uri="{FF2B5EF4-FFF2-40B4-BE49-F238E27FC236}">
                  <a16:creationId xmlns:a16="http://schemas.microsoft.com/office/drawing/2014/main" id="{23BAB1B3-E2CF-4914-2368-8D07325D3E66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17707" y="10374877"/>
              <a:ext cx="86028" cy="127336"/>
            </a:xfrm>
            <a:prstGeom prst="rect">
              <a:avLst/>
            </a:prstGeom>
          </p:spPr>
        </p:pic>
        <p:pic>
          <p:nvPicPr>
            <p:cNvPr id="228" name="object 228">
              <a:extLst>
                <a:ext uri="{FF2B5EF4-FFF2-40B4-BE49-F238E27FC236}">
                  <a16:creationId xmlns:a16="http://schemas.microsoft.com/office/drawing/2014/main" id="{06C072C8-473E-5228-1998-1C529463256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8120" y="10411264"/>
              <a:ext cx="90039" cy="90950"/>
            </a:xfrm>
            <a:prstGeom prst="rect">
              <a:avLst/>
            </a:prstGeom>
          </p:spPr>
        </p:pic>
        <p:pic>
          <p:nvPicPr>
            <p:cNvPr id="229" name="object 229">
              <a:extLst>
                <a:ext uri="{FF2B5EF4-FFF2-40B4-BE49-F238E27FC236}">
                  <a16:creationId xmlns:a16="http://schemas.microsoft.com/office/drawing/2014/main" id="{F75810D5-3EF8-F09F-A696-55F94E17626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39622" y="10411258"/>
              <a:ext cx="84039" cy="90950"/>
            </a:xfrm>
            <a:prstGeom prst="rect">
              <a:avLst/>
            </a:prstGeom>
          </p:spPr>
        </p:pic>
      </p:grpSp>
      <p:sp>
        <p:nvSpPr>
          <p:cNvPr id="230" name="object 199">
            <a:extLst>
              <a:ext uri="{FF2B5EF4-FFF2-40B4-BE49-F238E27FC236}">
                <a16:creationId xmlns:a16="http://schemas.microsoft.com/office/drawing/2014/main" id="{65B7AAF2-FE7C-1D37-7263-7315F9B6AB07}"/>
              </a:ext>
            </a:extLst>
          </p:cNvPr>
          <p:cNvSpPr txBox="1">
            <a:spLocks/>
          </p:cNvSpPr>
          <p:nvPr/>
        </p:nvSpPr>
        <p:spPr>
          <a:xfrm>
            <a:off x="972371" y="792627"/>
            <a:ext cx="9899845" cy="327975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5000" spc="-31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Remote Lab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40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Projeto e Seminário</a:t>
            </a:r>
            <a:r>
              <a:rPr lang="pt-PT" sz="40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                  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8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Licenciatura em Engenharia Informática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800" dirty="0">
                <a:solidFill>
                  <a:srgbClr val="5F1437"/>
                </a:solidFill>
                <a:latin typeface="Chakra Petch Bold" panose="00000800000000000000" pitchFamily="2" charset="-34"/>
                <a:cs typeface="Chakra Petch Bold" panose="00000800000000000000" pitchFamily="2" charset="-34"/>
              </a:rPr>
              <a:t>e de Computadores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endParaRPr lang="en-GB" sz="5000" spc="-31" dirty="0">
              <a:solidFill>
                <a:srgbClr val="5F1437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31" name="object 200">
            <a:extLst>
              <a:ext uri="{FF2B5EF4-FFF2-40B4-BE49-F238E27FC236}">
                <a16:creationId xmlns:a16="http://schemas.microsoft.com/office/drawing/2014/main" id="{B3DDFC3B-3B4D-CD45-1F03-E2D401036591}"/>
              </a:ext>
            </a:extLst>
          </p:cNvPr>
          <p:cNvSpPr txBox="1"/>
          <p:nvPr/>
        </p:nvSpPr>
        <p:spPr>
          <a:xfrm>
            <a:off x="972371" y="3702254"/>
            <a:ext cx="7202365" cy="2241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Grupo 37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Alunos:	Nº50539 António Alves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	   	Nº50565 Ângelo Azevedo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Maio</a:t>
            </a:r>
            <a:r>
              <a:rPr lang="pt-PT" sz="2667" spc="-203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 </a:t>
            </a:r>
            <a:r>
              <a:rPr lang="pt-PT" sz="2667" spc="-12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2025</a:t>
            </a:r>
            <a:endParaRPr lang="pt-PT" sz="2667" dirty="0">
              <a:latin typeface="Chakra Petch Medium" panose="00000600000000000000" pitchFamily="2" charset="-34"/>
              <a:cs typeface="Chakra Petch Medium" panose="00000600000000000000" pitchFamily="2" charset="-34"/>
            </a:endParaRP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Orientado por: Prof. Pedro </a:t>
            </a:r>
            <a:r>
              <a:rPr lang="pt-PT" sz="2667" dirty="0" err="1">
                <a:latin typeface="Chakra Petch Medium" panose="00000600000000000000" pitchFamily="2" charset="-34"/>
                <a:cs typeface="Chakra Petch Medium" panose="00000600000000000000" pitchFamily="2" charset="-34"/>
              </a:rPr>
              <a:t>Miguens</a:t>
            </a:r>
            <a:r>
              <a:rPr lang="pt-PT" sz="2667" dirty="0">
                <a:latin typeface="Chakra Petch Medium" panose="00000600000000000000" pitchFamily="2" charset="-34"/>
                <a:cs typeface="Chakra Petch Medium" panose="00000600000000000000" pitchFamily="2" charset="-34"/>
              </a:rPr>
              <a:t> Matutino</a:t>
            </a:r>
          </a:p>
        </p:txBody>
      </p:sp>
    </p:spTree>
    <p:extLst>
      <p:ext uri="{BB962C8B-B14F-4D97-AF65-F5344CB8AC3E}">
        <p14:creationId xmlns:p14="http://schemas.microsoft.com/office/powerpoint/2010/main" val="104394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805E6B4-93F9-88C3-C8BC-AFF8CA557C54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1" name="object 199">
            <a:extLst>
              <a:ext uri="{FF2B5EF4-FFF2-40B4-BE49-F238E27FC236}">
                <a16:creationId xmlns:a16="http://schemas.microsoft.com/office/drawing/2014/main" id="{68F03868-744F-8CBB-11EC-218DEB7C0C70}"/>
              </a:ext>
            </a:extLst>
          </p:cNvPr>
          <p:cNvSpPr txBox="1"/>
          <p:nvPr/>
        </p:nvSpPr>
        <p:spPr>
          <a:xfrm>
            <a:off x="641376" y="2484903"/>
            <a:ext cx="6038031" cy="255603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497490" marR="3080">
              <a:lnSpc>
                <a:spcPct val="149900"/>
              </a:lnSpc>
              <a:spcBef>
                <a:spcPts val="3"/>
              </a:spcBef>
            </a:pPr>
            <a:r>
              <a:rPr lang="pt-PT" sz="2250" spc="-36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Motivação: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250" spc="-36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Verificação em dispositivos reais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250" spc="-36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Acesso 24/7H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250" spc="-36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Trabalho remoto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250" spc="-36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Custo elevado</a:t>
            </a:r>
            <a:endParaRPr sz="2250" dirty="0"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523529A2-68CD-D61F-30E3-7D8ACBFC2C98}"/>
              </a:ext>
            </a:extLst>
          </p:cNvPr>
          <p:cNvSpPr txBox="1">
            <a:spLocks/>
          </p:cNvSpPr>
          <p:nvPr/>
        </p:nvSpPr>
        <p:spPr>
          <a:xfrm>
            <a:off x="1058439" y="966253"/>
            <a:ext cx="3389501" cy="59395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3600" spc="-45" dirty="0" err="1">
                <a:solidFill>
                  <a:srgbClr val="FF3B28"/>
                </a:solidFill>
                <a:latin typeface="Chakra Petch" panose="020B0604020202020204" pitchFamily="2" charset="-34"/>
                <a:cs typeface="Chakra Petch" panose="020B0604020202020204" pitchFamily="2" charset="-34"/>
              </a:rPr>
              <a:t>Introdução</a:t>
            </a:r>
            <a:endParaRPr lang="en-GB" sz="3600" spc="-228" dirty="0">
              <a:solidFill>
                <a:srgbClr val="FF3B28"/>
              </a:solidFill>
              <a:latin typeface="Chakra Petch" panose="020B0604020202020204" pitchFamily="2" charset="-34"/>
              <a:cs typeface="Chakra Petch" panose="020B0604020202020204" pitchFamily="2" charset="-34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923E96-22AF-E8B2-9464-EDCACEEDCCAF}"/>
              </a:ext>
            </a:extLst>
          </p:cNvPr>
          <p:cNvGrpSpPr/>
          <p:nvPr/>
        </p:nvGrpSpPr>
        <p:grpSpPr>
          <a:xfrm>
            <a:off x="5405352" y="536249"/>
            <a:ext cx="3306426" cy="2647501"/>
            <a:chOff x="3999193" y="714229"/>
            <a:chExt cx="4358206" cy="3232149"/>
          </a:xfrm>
        </p:grpSpPr>
        <p:pic>
          <p:nvPicPr>
            <p:cNvPr id="2" name="Picture 2" descr="DE10-Lite Board - Terasic Technologies - Terasic Technologies | Mouser">
              <a:extLst>
                <a:ext uri="{FF2B5EF4-FFF2-40B4-BE49-F238E27FC236}">
                  <a16:creationId xmlns:a16="http://schemas.microsoft.com/office/drawing/2014/main" id="{EF8CB8D5-9BD3-4D2E-37BD-F9F539906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99193" y="714229"/>
              <a:ext cx="4358206" cy="3170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2188C50-A314-8876-262C-08DF62AC3DCC}"/>
                </a:ext>
              </a:extLst>
            </p:cNvPr>
            <p:cNvSpPr txBox="1"/>
            <p:nvPr/>
          </p:nvSpPr>
          <p:spPr>
            <a:xfrm>
              <a:off x="4861560" y="3700157"/>
              <a:ext cx="24688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00" dirty="0">
                  <a:latin typeface="Arial" panose="020B0604020202020204" pitchFamily="34" charset="0"/>
                  <a:cs typeface="Arial" panose="020B0604020202020204" pitchFamily="34" charset="0"/>
                </a:rPr>
                <a:t>FPGA Intel DE10-Lite</a:t>
              </a: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6B20EDE5-6B64-EC7F-C184-2E4EC4A964AD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71B48992-2CE0-F3A0-4B87-178B2453A2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61774" y="0"/>
            <a:ext cx="2797441" cy="466559"/>
          </a:xfrm>
        </p:spPr>
        <p:txBody>
          <a:bodyPr/>
          <a:lstStyle/>
          <a:p>
            <a:r>
              <a:rPr lang="pt-PT" dirty="0"/>
              <a:t>3</a:t>
            </a:r>
            <a:endParaRPr lang="en-PT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2CFBC6E-B0C3-F69A-08DC-56650CC0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78" y="1340335"/>
            <a:ext cx="2838846" cy="1295581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542B929-9E9B-7BA4-CF32-00EFFB0736D8}"/>
              </a:ext>
            </a:extLst>
          </p:cNvPr>
          <p:cNvGrpSpPr/>
          <p:nvPr/>
        </p:nvGrpSpPr>
        <p:grpSpPr>
          <a:xfrm>
            <a:off x="8885925" y="3545015"/>
            <a:ext cx="2490552" cy="2059444"/>
            <a:chOff x="8885925" y="3519021"/>
            <a:chExt cx="2490552" cy="2059444"/>
          </a:xfrm>
        </p:grpSpPr>
        <p:pic>
          <p:nvPicPr>
            <p:cNvPr id="1028" name="Picture 4" descr="Download Transparent Arduino Uno Png - PNGkit">
              <a:extLst>
                <a:ext uri="{FF2B5EF4-FFF2-40B4-BE49-F238E27FC236}">
                  <a16:creationId xmlns:a16="http://schemas.microsoft.com/office/drawing/2014/main" id="{24F8D7F8-C9E9-93C3-25B9-529A282FE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925" y="3519021"/>
              <a:ext cx="2490552" cy="1802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5C129734-B59F-13C1-D7BC-1B58D1B166D8}"/>
                </a:ext>
              </a:extLst>
            </p:cNvPr>
            <p:cNvSpPr txBox="1"/>
            <p:nvPr/>
          </p:nvSpPr>
          <p:spPr>
            <a:xfrm>
              <a:off x="9194672" y="5332244"/>
              <a:ext cx="1873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Arduino</a:t>
              </a:r>
              <a:r>
                <a:rPr lang="pt-PT" sz="1000" dirty="0">
                  <a:latin typeface="Arial" panose="020B0604020202020204" pitchFamily="34" charset="0"/>
                  <a:cs typeface="Arial" panose="020B0604020202020204" pitchFamily="34" charset="0"/>
                </a:rPr>
                <a:t> Uno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1CBD546-7B9B-70CA-D5A8-5DFBB7F5B528}"/>
              </a:ext>
            </a:extLst>
          </p:cNvPr>
          <p:cNvGrpSpPr/>
          <p:nvPr/>
        </p:nvGrpSpPr>
        <p:grpSpPr>
          <a:xfrm>
            <a:off x="5855410" y="3374588"/>
            <a:ext cx="2856368" cy="2314883"/>
            <a:chOff x="5855410" y="3374588"/>
            <a:chExt cx="2856368" cy="2314883"/>
          </a:xfrm>
        </p:grpSpPr>
        <p:pic>
          <p:nvPicPr>
            <p:cNvPr id="1026" name="Picture 2" descr="Graphics Card PNG Images Transparent Free Download">
              <a:extLst>
                <a:ext uri="{FF2B5EF4-FFF2-40B4-BE49-F238E27FC236}">
                  <a16:creationId xmlns:a16="http://schemas.microsoft.com/office/drawing/2014/main" id="{825DC051-4D06-9490-3893-EE0880823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410" y="3374588"/>
              <a:ext cx="2856368" cy="228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21EF4F2-4869-68E8-5EBD-3D9410858ABF}"/>
                </a:ext>
              </a:extLst>
            </p:cNvPr>
            <p:cNvSpPr txBox="1"/>
            <p:nvPr/>
          </p:nvSpPr>
          <p:spPr>
            <a:xfrm>
              <a:off x="6349136" y="5443250"/>
              <a:ext cx="1873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Nvidia</a:t>
              </a:r>
              <a:r>
                <a:rPr lang="pt-PT" sz="1000" dirty="0">
                  <a:latin typeface="Arial" panose="020B0604020202020204" pitchFamily="34" charset="0"/>
                  <a:cs typeface="Arial" panose="020B0604020202020204" pitchFamily="34" charset="0"/>
                </a:rPr>
                <a:t> GPU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654F9D3-D73E-0730-6456-E16DC605EE29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84EA3C9-3E22-604E-5F7B-A17817C1714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E16D19-5E8D-0098-3156-A43A22E6B71B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9AD3D8-901A-67F5-CE21-16226D018BE6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2B3A777-CC92-CB6A-0B99-6BDD6F6B71C2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1" name="object 199">
            <a:extLst>
              <a:ext uri="{FF2B5EF4-FFF2-40B4-BE49-F238E27FC236}">
                <a16:creationId xmlns:a16="http://schemas.microsoft.com/office/drawing/2014/main" id="{68F03868-744F-8CBB-11EC-218DEB7C0C70}"/>
              </a:ext>
            </a:extLst>
          </p:cNvPr>
          <p:cNvSpPr txBox="1"/>
          <p:nvPr/>
        </p:nvSpPr>
        <p:spPr>
          <a:xfrm>
            <a:off x="645263" y="2564965"/>
            <a:ext cx="7201813" cy="4387942"/>
          </a:xfrm>
          <a:prstGeom prst="rect">
            <a:avLst/>
          </a:prstGeom>
          <a:noFill/>
        </p:spPr>
        <p:txBody>
          <a:bodyPr vert="horz" wrap="square" lIns="0" tIns="6931" rIns="0" bIns="0" rtlCol="0">
            <a:spAutoFit/>
          </a:bodyPr>
          <a:lstStyle/>
          <a:p>
            <a:pPr marL="497490" marR="3080">
              <a:lnSpc>
                <a:spcPct val="149900"/>
              </a:lnSpc>
              <a:spcBef>
                <a:spcPts val="3"/>
              </a:spcBef>
            </a:pPr>
            <a:r>
              <a:rPr lang="pt-PT" sz="24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Plataforma virtual disponível 24/7H com: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Autenticação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Laboratórios remotos</a:t>
            </a:r>
          </a:p>
          <a:p>
            <a:pPr marL="783240" marR="3080" indent="-285750">
              <a:lnSpc>
                <a:spcPct val="1499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Perfis </a:t>
            </a:r>
          </a:p>
          <a:p>
            <a:pPr marL="497490" marR="3080">
              <a:lnSpc>
                <a:spcPct val="149900"/>
              </a:lnSpc>
              <a:spcBef>
                <a:spcPts val="3"/>
              </a:spcBef>
            </a:pPr>
            <a:r>
              <a:rPr lang="pt-PT" sz="2400" dirty="0">
                <a:solidFill>
                  <a:srgbClr val="5F1437"/>
                </a:solidFill>
                <a:latin typeface="Chakra Petch" pitchFamily="2" charset="-34"/>
                <a:cs typeface="Chakra Petch" pitchFamily="2" charset="-34"/>
              </a:rPr>
              <a:t>(Alunos, Professores e Administradores)</a:t>
            </a:r>
          </a:p>
          <a:p>
            <a:pPr marL="497490" marR="3080">
              <a:lnSpc>
                <a:spcPct val="149900"/>
              </a:lnSpc>
              <a:spcBef>
                <a:spcPts val="3"/>
              </a:spcBef>
            </a:pPr>
            <a:endParaRPr lang="pt-PT" sz="2400" dirty="0">
              <a:solidFill>
                <a:srgbClr val="5F1437"/>
              </a:solidFill>
              <a:latin typeface="Chakra Petch" pitchFamily="2" charset="-34"/>
              <a:cs typeface="Chakra Petch" pitchFamily="2" charset="-34"/>
            </a:endParaRPr>
          </a:p>
          <a:p>
            <a:pPr marL="497490" marR="3080">
              <a:lnSpc>
                <a:spcPct val="149900"/>
              </a:lnSpc>
              <a:spcBef>
                <a:spcPts val="3"/>
              </a:spcBef>
            </a:pPr>
            <a:endParaRPr lang="pt-PT" sz="2400" dirty="0">
              <a:solidFill>
                <a:srgbClr val="5F1437"/>
              </a:solidFill>
              <a:latin typeface="Chakra Petch" pitchFamily="2" charset="-34"/>
              <a:cs typeface="Chakra Petch" pitchFamily="2" charset="-34"/>
            </a:endParaRPr>
          </a:p>
          <a:p>
            <a:pPr marL="497490" marR="3080">
              <a:lnSpc>
                <a:spcPct val="149900"/>
              </a:lnSpc>
              <a:spcBef>
                <a:spcPts val="3"/>
              </a:spcBef>
            </a:pPr>
            <a:endParaRPr sz="2400" dirty="0"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523529A2-68CD-D61F-30E3-7D8ACBFC2C98}"/>
              </a:ext>
            </a:extLst>
          </p:cNvPr>
          <p:cNvSpPr txBox="1">
            <a:spLocks/>
          </p:cNvSpPr>
          <p:nvPr/>
        </p:nvSpPr>
        <p:spPr>
          <a:xfrm>
            <a:off x="1184984" y="1148890"/>
            <a:ext cx="7365285" cy="791511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Objetivos</a:t>
            </a:r>
            <a:endParaRPr lang="en-GB" sz="48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8" name="Imagem 7" descr="Uma imagem com Gráficos, design&#10;&#10;Os conteúdos gerados por IA poderão estar incorretos.">
            <a:extLst>
              <a:ext uri="{FF2B5EF4-FFF2-40B4-BE49-F238E27FC236}">
                <a16:creationId xmlns:a16="http://schemas.microsoft.com/office/drawing/2014/main" id="{EED07CAF-2F8E-7FC0-5B88-BF7C5FFC2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86" y="1683356"/>
            <a:ext cx="4746214" cy="30780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474BA84-226F-DBF7-260E-F40B04A20600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60A5DDB5-EBD9-2AB1-E279-1B264006C3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77446" y="17783"/>
            <a:ext cx="2772716" cy="461320"/>
          </a:xfrm>
        </p:spPr>
        <p:txBody>
          <a:bodyPr/>
          <a:lstStyle/>
          <a:p>
            <a:r>
              <a:rPr lang="pt-PT" dirty="0"/>
              <a:t>4</a:t>
            </a:r>
            <a:endParaRPr lang="en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C40AAE-E1AF-FDE8-C6B5-D6A49576536A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C357750-3B56-4B14-9F0F-9B3812E2FB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2F7EF8D-78BC-822C-04A4-527390044181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C7621C-52A5-8245-F2BA-9F2F7904FD61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16E3-2632-E102-80A6-CE04446D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65A4349-D278-9046-04FB-A21CA94A60EA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DD4B397E-2425-52F9-CC9F-AA161997A513}"/>
              </a:ext>
            </a:extLst>
          </p:cNvPr>
          <p:cNvSpPr txBox="1">
            <a:spLocks/>
          </p:cNvSpPr>
          <p:nvPr/>
        </p:nvSpPr>
        <p:spPr>
          <a:xfrm>
            <a:off x="895107" y="778782"/>
            <a:ext cx="7365285" cy="1572174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Arquitetura</a:t>
            </a:r>
            <a:r>
              <a:rPr lang="en-GB" sz="4800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Proposta</a:t>
            </a:r>
            <a:endParaRPr lang="en-GB" sz="48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AAF3E67-172B-6C11-E9C8-81D94653A6FD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0DF05648-80FE-9EB3-6157-1DDC46E9F0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77448" y="0"/>
            <a:ext cx="2763662" cy="466559"/>
          </a:xfrm>
        </p:spPr>
        <p:txBody>
          <a:bodyPr/>
          <a:lstStyle/>
          <a:p>
            <a:r>
              <a:rPr lang="pt-PT" dirty="0"/>
              <a:t>5</a:t>
            </a:r>
            <a:endParaRPr lang="en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A7D516-CB1A-56A8-BD96-F7AA4B86EF7B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DD40452-2DBF-7C5F-5AF0-C2ADBC2D0F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CA4822-3217-10F4-16D1-EBA1FE5B1F60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D9D56B-B6C2-070C-D66D-77C0EE2211A5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4" name="Imagem 3" descr="Uma imagem com captura de ecrã, diagrama, design&#10;&#10;Os conteúdos gerados por IA poderão estar incorretos.">
            <a:extLst>
              <a:ext uri="{FF2B5EF4-FFF2-40B4-BE49-F238E27FC236}">
                <a16:creationId xmlns:a16="http://schemas.microsoft.com/office/drawing/2014/main" id="{E8BDB460-AC9E-3634-96B2-E160D0B0A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79" y="721971"/>
            <a:ext cx="67818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5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BC74-D807-5CC2-99A6-171D96AC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EC2F097-F9C5-DEA1-32E3-EB0B3835E895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91D4DD4-3F77-70C5-5296-C6448E059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066" y="192797"/>
            <a:ext cx="9513120" cy="6057926"/>
          </a:xfrm>
          <a:prstGeom prst="rect">
            <a:avLst/>
          </a:prstGeom>
        </p:spPr>
      </p:pic>
      <p:sp>
        <p:nvSpPr>
          <p:cNvPr id="205" name="object 199">
            <a:extLst>
              <a:ext uri="{FF2B5EF4-FFF2-40B4-BE49-F238E27FC236}">
                <a16:creationId xmlns:a16="http://schemas.microsoft.com/office/drawing/2014/main" id="{7056C232-4338-3972-BD69-7AE5A0401354}"/>
              </a:ext>
            </a:extLst>
          </p:cNvPr>
          <p:cNvSpPr txBox="1">
            <a:spLocks/>
          </p:cNvSpPr>
          <p:nvPr/>
        </p:nvSpPr>
        <p:spPr>
          <a:xfrm>
            <a:off x="1097797" y="857832"/>
            <a:ext cx="7365285" cy="1572174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Arquitetura</a:t>
            </a:r>
            <a:r>
              <a:rPr lang="en-GB" sz="4800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z="4800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Proposta</a:t>
            </a:r>
            <a:endParaRPr lang="en-GB" sz="4800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B716464-75BC-21E7-1919-57BE698F8AEF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FAB8E136-015F-B5CE-2752-0F6B2656FA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77448" y="0"/>
            <a:ext cx="2763662" cy="466559"/>
          </a:xfrm>
        </p:spPr>
        <p:txBody>
          <a:bodyPr/>
          <a:lstStyle/>
          <a:p>
            <a:r>
              <a:rPr lang="pt-PT" dirty="0"/>
              <a:t>6</a:t>
            </a:r>
            <a:endParaRPr lang="en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AE307E-0EE3-C1AF-3128-348C32200C45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95B123E-5EB7-06F7-5443-40CD52CAEA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DDBAAE-A200-6522-12C5-62A73BA4E2FA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DBF3C49-FD0C-E795-2EFE-FCC85047A9D3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74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4DAA-E273-E9DB-723D-2B438B5B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75E0978-49CB-C849-680F-5DB731709299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21A5E68-3F62-A607-71A6-05D569D09CE7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4708E72D-2B85-B140-D7D9-C25F25501A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7</a:t>
            </a:r>
            <a:endParaRPr lang="en-PT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08E93A-7A9B-9C0D-7036-D200A5A783DF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C91EA92-E1F9-C263-2C12-76736C02E9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B4D923B-1963-09FD-853E-595C0C3E2365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9D79372-37C2-1201-36BC-C9EB93D259A2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  <p:pic>
        <p:nvPicPr>
          <p:cNvPr id="2" name="Imagem 1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2296E191-E4CB-BDA5-4AFA-21FA3B78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4" name="object 199">
            <a:extLst>
              <a:ext uri="{FF2B5EF4-FFF2-40B4-BE49-F238E27FC236}">
                <a16:creationId xmlns:a16="http://schemas.microsoft.com/office/drawing/2014/main" id="{F635CDC4-6B84-0C10-E97A-E8DBEA7626B6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071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32984-9CD3-16D3-5D95-280AB5DF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5C63631-2C20-8A26-A152-E88891E8B49B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8719E983-598B-8FBF-B39E-255CDE1903DC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04BDCB-3DFE-ADC1-6B87-5A26863B8AA1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7699F528-4822-72E9-36B0-BB0DD382AF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8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8DEE75-B7DD-228A-134C-F6C75FE30F64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texto, captura de ecrã, Tipo de letra, círculo&#10;&#10;Os conteúdos gerados por IA poderão estar incorretos.">
            <a:extLst>
              <a:ext uri="{FF2B5EF4-FFF2-40B4-BE49-F238E27FC236}">
                <a16:creationId xmlns:a16="http://schemas.microsoft.com/office/drawing/2014/main" id="{C9305BE3-1737-E466-63AA-AA3FD0EF9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" y="2841466"/>
            <a:ext cx="4569411" cy="2542656"/>
          </a:xfrm>
          <a:prstGeom prst="rect">
            <a:avLst/>
          </a:prstGeom>
        </p:spPr>
      </p:pic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7145574E-D187-898D-69E0-1086BA090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DC605B8E-6773-6CF2-8DF4-FC96A49E96C0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8E343D6-6838-4E4C-4AFC-6DC62DE7F73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0D4419-D483-B7E1-0239-A7E53E9E9850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432CB0E-118A-5B16-D75F-35B100508D2A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238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A938-4F3B-DC5C-5259-EB87A4705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B711B6E-2183-C599-5D73-3F07F6715AD7}"/>
              </a:ext>
            </a:extLst>
          </p:cNvPr>
          <p:cNvSpPr/>
          <p:nvPr/>
        </p:nvSpPr>
        <p:spPr>
          <a:xfrm>
            <a:off x="8705087" y="488156"/>
            <a:ext cx="2991613" cy="5467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5" name="object 199">
            <a:extLst>
              <a:ext uri="{FF2B5EF4-FFF2-40B4-BE49-F238E27FC236}">
                <a16:creationId xmlns:a16="http://schemas.microsoft.com/office/drawing/2014/main" id="{C0A6DFAC-FC60-2201-EAD7-0A706061741F}"/>
              </a:ext>
            </a:extLst>
          </p:cNvPr>
          <p:cNvSpPr txBox="1">
            <a:spLocks/>
          </p:cNvSpPr>
          <p:nvPr/>
        </p:nvSpPr>
        <p:spPr>
          <a:xfrm>
            <a:off x="1173590" y="796985"/>
            <a:ext cx="2591355" cy="146297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 err="1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Modelo</a:t>
            </a: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 </a:t>
            </a:r>
          </a:p>
          <a:p>
            <a:pPr marL="7701" marR="3080">
              <a:lnSpc>
                <a:spcPct val="106800"/>
              </a:lnSpc>
              <a:spcBef>
                <a:spcPts val="57"/>
              </a:spcBef>
            </a:pPr>
            <a:r>
              <a:rPr lang="en-GB" spc="-45" dirty="0">
                <a:solidFill>
                  <a:srgbClr val="FF3B28"/>
                </a:solidFill>
                <a:latin typeface="Chakra Petch" pitchFamily="2" charset="-34"/>
                <a:cs typeface="Chakra Petch" pitchFamily="2" charset="-34"/>
              </a:rPr>
              <a:t>de Dados</a:t>
            </a:r>
            <a:endParaRPr lang="en-GB" dirty="0">
              <a:solidFill>
                <a:srgbClr val="FF3B28"/>
              </a:solidFill>
              <a:latin typeface="Chakra Petch" pitchFamily="2" charset="-34"/>
              <a:cs typeface="Chakra Petch" pitchFamily="2" charset="-3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A1B10E-3FDE-B36C-73E8-FE51EE152624}"/>
              </a:ext>
            </a:extLst>
          </p:cNvPr>
          <p:cNvSpPr/>
          <p:nvPr/>
        </p:nvSpPr>
        <p:spPr>
          <a:xfrm>
            <a:off x="0" y="5965627"/>
            <a:ext cx="12192000" cy="898634"/>
          </a:xfrm>
          <a:prstGeom prst="rect">
            <a:avLst/>
          </a:prstGeom>
          <a:solidFill>
            <a:srgbClr val="FF3C28"/>
          </a:solidFill>
          <a:ln>
            <a:solidFill>
              <a:srgbClr val="FF3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63FBBC6D-AD1A-C980-905D-964A86FD05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00386" y="0"/>
            <a:ext cx="2851179" cy="477893"/>
          </a:xfrm>
        </p:spPr>
        <p:txBody>
          <a:bodyPr/>
          <a:lstStyle/>
          <a:p>
            <a:r>
              <a:rPr lang="pt-PT" dirty="0"/>
              <a:t>9</a:t>
            </a:r>
            <a:endParaRPr lang="en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EE4B507-540C-6C02-CC8E-855884AA62F9}"/>
              </a:ext>
            </a:extLst>
          </p:cNvPr>
          <p:cNvSpPr/>
          <p:nvPr/>
        </p:nvSpPr>
        <p:spPr>
          <a:xfrm>
            <a:off x="3914939" y="1922756"/>
            <a:ext cx="3080084" cy="3602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EBCF83-44A4-E5B6-6325-5485B7B57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952" y="3522147"/>
            <a:ext cx="5559966" cy="1735971"/>
          </a:xfrm>
          <a:prstGeom prst="rect">
            <a:avLst/>
          </a:prstGeom>
        </p:spPr>
      </p:pic>
      <p:pic>
        <p:nvPicPr>
          <p:cNvPr id="33" name="Imagem 3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04CD5D38-5FC0-77AF-653F-1B8EDE40D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43" y="660571"/>
            <a:ext cx="6489369" cy="49827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05DAC1-B89A-0630-08C5-146EA1086FE5}"/>
              </a:ext>
            </a:extLst>
          </p:cNvPr>
          <p:cNvSpPr txBox="1"/>
          <p:nvPr/>
        </p:nvSpPr>
        <p:spPr>
          <a:xfrm>
            <a:off x="85713" y="61249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pc="-31" dirty="0">
                <a:latin typeface="Chakra Petch" pitchFamily="2" charset="-34"/>
                <a:cs typeface="Chakra Petch" pitchFamily="2" charset="-34"/>
              </a:rPr>
              <a:t>Remote Lab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E834C35-5801-6CBF-1D0E-61CC10CC320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86" y="5971746"/>
            <a:ext cx="3773214" cy="8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BBF732B-76B5-0A8A-9465-890715BE8E1E}"/>
              </a:ext>
            </a:extLst>
          </p:cNvPr>
          <p:cNvSpPr txBox="1"/>
          <p:nvPr/>
        </p:nvSpPr>
        <p:spPr>
          <a:xfrm>
            <a:off x="0" y="6319112"/>
            <a:ext cx="6327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António Alves Nº50539 / Ângelo Azevedo Nº50565</a:t>
            </a:r>
          </a:p>
          <a:p>
            <a:endParaRPr lang="pt-PT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9EABB9-A008-7757-41B2-A15DC16957B3}"/>
              </a:ext>
            </a:extLst>
          </p:cNvPr>
          <p:cNvSpPr txBox="1"/>
          <p:nvPr/>
        </p:nvSpPr>
        <p:spPr>
          <a:xfrm>
            <a:off x="0" y="6063700"/>
            <a:ext cx="514236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Projeto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Seminário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  <a:p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Licenciatura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em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Engenharia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Informática</a:t>
            </a:r>
            <a:r>
              <a:rPr lang="en-GB" sz="1400" spc="-31" dirty="0">
                <a:latin typeface="Chakra Petch" pitchFamily="2" charset="-34"/>
                <a:cs typeface="Chakra Petch" pitchFamily="2" charset="-34"/>
              </a:rPr>
              <a:t> e de </a:t>
            </a:r>
            <a:r>
              <a:rPr lang="en-GB" sz="1400" spc="-31" dirty="0" err="1">
                <a:latin typeface="Chakra Petch" pitchFamily="2" charset="-34"/>
                <a:cs typeface="Chakra Petch" pitchFamily="2" charset="-34"/>
              </a:rPr>
              <a:t>Computadores</a:t>
            </a:r>
            <a:endParaRPr lang="en-GB" sz="1400" spc="-31" dirty="0">
              <a:latin typeface="Chakra Petch" pitchFamily="2" charset="-34"/>
              <a:cs typeface="Chakra Petch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38663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4a53e3-4547-4cf2-9c84-7cd5dc774d9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C588CF161A3C48BE445A0D0B2DDE02" ma:contentTypeVersion="12" ma:contentTypeDescription="Create a new document." ma:contentTypeScope="" ma:versionID="1cb6650008f5af54d16d3403c804f669">
  <xsd:schema xmlns:xsd="http://www.w3.org/2001/XMLSchema" xmlns:xs="http://www.w3.org/2001/XMLSchema" xmlns:p="http://schemas.microsoft.com/office/2006/metadata/properties" xmlns:ns3="2a4a53e3-4547-4cf2-9c84-7cd5dc774d9d" targetNamespace="http://schemas.microsoft.com/office/2006/metadata/properties" ma:root="true" ma:fieldsID="92bfba7eba8e6808cc5f2adca20a98d2" ns3:_="">
    <xsd:import namespace="2a4a53e3-4547-4cf2-9c84-7cd5dc774d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a53e3-4547-4cf2-9c84-7cd5dc774d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0237C3-C8A9-4ABE-BB36-C01CF1A73B0B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2a4a53e3-4547-4cf2-9c84-7cd5dc774d9d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A1F893A-09D5-44FE-B0A3-D0267867A5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E77EE7-EEC7-4BC2-A4A8-099E8DE60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4a53e3-4547-4cf2-9c84-7cd5dc774d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510</Words>
  <Application>Microsoft Office PowerPoint</Application>
  <PresentationFormat>Ecrã Panorâmico</PresentationFormat>
  <Paragraphs>166</Paragraphs>
  <Slides>21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Chakra Petch</vt:lpstr>
      <vt:lpstr>Chakra Petch Bold</vt:lpstr>
      <vt:lpstr>Chakra Petch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António Alves</dc:creator>
  <cp:lastModifiedBy>António Alves</cp:lastModifiedBy>
  <cp:revision>12</cp:revision>
  <dcterms:created xsi:type="dcterms:W3CDTF">2025-04-27T12:40:46Z</dcterms:created>
  <dcterms:modified xsi:type="dcterms:W3CDTF">2025-06-02T19:59:08Z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0x0101006AC588CF161A3C48BE445A0D0B2DDE02</vt:lpwstr>
  </property>
</Properties>
</file>